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2CBD8"/>
    <a:srgbClr val="9DABBF"/>
    <a:srgbClr val="ABB7C9"/>
    <a:srgbClr val="7D90AB"/>
    <a:srgbClr val="A5B2DB"/>
    <a:srgbClr val="FFFF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73" d="100"/>
          <a:sy n="73" d="100"/>
        </p:scale>
        <p:origin x="154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DDCCA3-2047-CEB8-B0A0-6F64B68249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4BC13BF-1C65-CE73-9D92-562AB26788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85D375-1A0E-8DF1-D75D-2F0D90E60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52B8B-2296-44D3-BB30-0D11FB10C3B9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1F6F92-BA59-CF0D-02AB-78A1BCAE5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A0D00BA-03DB-4B5D-95A0-0844D93E4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50F23-D9DD-435C-82A8-366D5348D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0571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12D294-61B8-5BDC-D5D8-750BFBC7A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A7647DB-C6D7-985A-0207-0EA0071F91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E26E551-6B9D-F97D-490C-A9597CD05F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52B8B-2296-44D3-BB30-0D11FB10C3B9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77F3E11-3411-9D4B-6C8C-FCF45E4A05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CFCEB2A-A0D6-D458-D91B-BDBD67E56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50F23-D9DD-435C-82A8-366D5348D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72541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91DBC20-38C0-1A4B-89E5-D49BFA7606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20DD355-9839-1332-2D83-2F238EB003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54027DD-A1AE-8E34-3308-84071971A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52B8B-2296-44D3-BB30-0D11FB10C3B9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2BEFD4B-76B0-1569-BECE-EB5C76ED03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E884214-2551-CB38-48B2-B9EB9C209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50F23-D9DD-435C-82A8-366D5348D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3668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6D04C4-7259-B00D-CE56-4ADA006D7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2240536-5A8A-FCC7-8831-BFDEFF3817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0D2D5CD-EABE-606F-D28E-2A01A9A046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52B8B-2296-44D3-BB30-0D11FB10C3B9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4EC21A-A7D8-2368-4C90-080BF4FF41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6912313-63BA-F61B-A0AA-1D5293B99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50F23-D9DD-435C-82A8-366D5348D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61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06341E-CE3B-C060-6FA3-8F42F6959C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1E9B9B-AE1B-5536-7293-86D48E0BA3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FD7AED4-F4D9-4CBF-79D6-3B8F45A326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52B8B-2296-44D3-BB30-0D11FB10C3B9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13B0159-FA3D-2BA9-3BD2-2C7B5FCF67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653BE4-A387-F073-9EE4-05EBC4513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50F23-D9DD-435C-82A8-366D5348D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82856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E59770-A013-902D-96CA-95941511A8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56488E4-FFFD-7303-C1FA-55DF1F5D62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641900B-AC33-49DA-2245-7E541B56AE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39494CB-5A14-AE50-0356-F595E6524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52B8B-2296-44D3-BB30-0D11FB10C3B9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8FB78F7-696E-4E26-9620-05835773AC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003A19E-F72B-D1F1-6F12-AEF85F3D2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50F23-D9DD-435C-82A8-366D5348D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32797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D42DCA-EEF0-6E60-BD1D-EF9B1DC9F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8B50C97-1F01-5366-D966-3322D3D06E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CFDA91D-C2AA-4DB5-2D6B-B618CD8039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38B6639-C674-0D6B-6593-AFEEF8F736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A54C118-8AEF-F3DB-4516-3874F0B4EC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2160E21-7BE6-9EEB-9C50-DA9E78685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52B8B-2296-44D3-BB30-0D11FB10C3B9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CFB5F71-DD01-29B1-B2EE-28F6CC32E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07DB2E8-28F1-1C1D-CBAA-33239E2E5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50F23-D9DD-435C-82A8-366D5348D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28474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75FF91-F693-1DA0-C125-56A1BAB55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6878151-B7F3-F32F-83B1-BA998831C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52B8B-2296-44D3-BB30-0D11FB10C3B9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55D5397-B00D-F3A0-5CE7-C547D13EA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76D5F25-48E7-404F-4EDB-23CA796FD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50F23-D9DD-435C-82A8-366D5348D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93271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CEA9AF1-F28C-2D8A-3485-6BBEBC0EC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52B8B-2296-44D3-BB30-0D11FB10C3B9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EA32C44-B98E-9E63-99E0-8C9E496556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DDE76E3-FDC4-A5A0-877D-1D0B74440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50F23-D9DD-435C-82A8-366D5348D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41792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C2C379-49CB-7FC5-FE7A-3DA560FCA4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DB3824-154A-4A1B-5C77-DA2CBFF68B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D158645-E09B-5E91-53D9-50BAF83A15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7D1CAF8-7CB1-5280-9DE2-75685FD00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52B8B-2296-44D3-BB30-0D11FB10C3B9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1378C78-E6B5-2C5C-4AC4-8CE5AD17B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75DE5A3-A7B4-0BC0-2E01-A5C3BBA09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50F23-D9DD-435C-82A8-366D5348D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43876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6E0508-6406-9364-2B65-31D970C38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368256D-98D3-A392-E564-0614562D99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B82F0A7-5DE7-7729-D5FB-D671A2CAB8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81D0269-2C3E-46C3-6505-C27347E32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52B8B-2296-44D3-BB30-0D11FB10C3B9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9F2697E-A833-BE39-59B7-EDCD328A4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24DB262-75CD-0186-E52A-E1874A425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50F23-D9DD-435C-82A8-366D5348D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21601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7C6D63C-2765-B2DC-D7D0-61E09FF736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FAE21A2-1E90-8597-AEF9-D92FAB3C97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F83381B-7248-4308-79C3-B8A3B4445E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F52B8B-2296-44D3-BB30-0D11FB10C3B9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CD6E07A-DA9C-4E92-D25D-BB4D274241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7FA7C05-175A-3F0F-9B7B-2B51280014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050F23-D9DD-435C-82A8-366D5348D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2397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그룹 13">
            <a:extLst>
              <a:ext uri="{FF2B5EF4-FFF2-40B4-BE49-F238E27FC236}">
                <a16:creationId xmlns:a16="http://schemas.microsoft.com/office/drawing/2014/main" id="{833FD953-B5C8-A08F-8796-5E3C3D3CFE36}"/>
              </a:ext>
            </a:extLst>
          </p:cNvPr>
          <p:cNvGrpSpPr/>
          <p:nvPr/>
        </p:nvGrpSpPr>
        <p:grpSpPr>
          <a:xfrm>
            <a:off x="-359764" y="-217715"/>
            <a:ext cx="12596464" cy="7206344"/>
            <a:chOff x="-359764" y="-217715"/>
            <a:chExt cx="12596464" cy="7206344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84659BED-9E13-83F3-E10C-1528D3EA7525}"/>
                </a:ext>
              </a:extLst>
            </p:cNvPr>
            <p:cNvSpPr/>
            <p:nvPr/>
          </p:nvSpPr>
          <p:spPr>
            <a:xfrm>
              <a:off x="5814128" y="-217715"/>
              <a:ext cx="6422572" cy="7075715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40000"/>
                    <a:lumOff val="60000"/>
                    <a:tint val="66000"/>
                    <a:satMod val="160000"/>
                  </a:schemeClr>
                </a:gs>
                <a:gs pos="50000">
                  <a:schemeClr val="tx2">
                    <a:lumMod val="40000"/>
                    <a:lumOff val="60000"/>
                    <a:tint val="44500"/>
                    <a:satMod val="160000"/>
                  </a:schemeClr>
                </a:gs>
                <a:gs pos="100000">
                  <a:schemeClr val="tx2">
                    <a:lumMod val="40000"/>
                    <a:lumOff val="60000"/>
                    <a:tint val="23500"/>
                    <a:satMod val="160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66FF7584-9E04-699A-DDD8-6DE78EDB0C05}"/>
                </a:ext>
              </a:extLst>
            </p:cNvPr>
            <p:cNvSpPr/>
            <p:nvPr/>
          </p:nvSpPr>
          <p:spPr>
            <a:xfrm>
              <a:off x="3073400" y="-108858"/>
              <a:ext cx="6422572" cy="7075715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40000"/>
                    <a:lumOff val="60000"/>
                    <a:tint val="66000"/>
                    <a:satMod val="160000"/>
                  </a:schemeClr>
                </a:gs>
                <a:gs pos="50000">
                  <a:schemeClr val="tx2">
                    <a:lumMod val="40000"/>
                    <a:lumOff val="60000"/>
                    <a:tint val="44500"/>
                    <a:satMod val="160000"/>
                  </a:schemeClr>
                </a:gs>
                <a:gs pos="100000">
                  <a:schemeClr val="tx2">
                    <a:lumMod val="40000"/>
                    <a:lumOff val="60000"/>
                    <a:tint val="23500"/>
                    <a:satMod val="16000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0A8AE4AE-EECF-47F9-878E-B45C6F4A340B}"/>
                </a:ext>
              </a:extLst>
            </p:cNvPr>
            <p:cNvSpPr/>
            <p:nvPr/>
          </p:nvSpPr>
          <p:spPr>
            <a:xfrm>
              <a:off x="-137886" y="-87086"/>
              <a:ext cx="6422572" cy="7075715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D961C5DD-5FE6-C215-F704-E1BCD16E173F}"/>
                </a:ext>
              </a:extLst>
            </p:cNvPr>
            <p:cNvSpPr/>
            <p:nvPr/>
          </p:nvSpPr>
          <p:spPr>
            <a:xfrm>
              <a:off x="-359764" y="-87086"/>
              <a:ext cx="3433164" cy="7075715"/>
            </a:xfrm>
            <a:prstGeom prst="rect">
              <a:avLst/>
            </a:prstGeom>
            <a:solidFill>
              <a:srgbClr val="9DAB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30955708-737B-F180-D022-F4F961E12885}"/>
              </a:ext>
            </a:extLst>
          </p:cNvPr>
          <p:cNvSpPr txBox="1"/>
          <p:nvPr/>
        </p:nvSpPr>
        <p:spPr>
          <a:xfrm>
            <a:off x="1130004" y="687620"/>
            <a:ext cx="755335" cy="4616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>
              <a:bevelT w="0"/>
            </a:sp3d>
          </a:bodyPr>
          <a:lstStyle/>
          <a:p>
            <a:pPr algn="ctr"/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dobe Song Std L" panose="02020300000000000000" pitchFamily="18" charset="-128"/>
                <a:ea typeface="Adobe Song Std L" panose="02020300000000000000" pitchFamily="18" charset="-128"/>
                <a:cs typeface="ADLaM Display" panose="02010000000000000000" pitchFamily="2" charset="0"/>
              </a:rPr>
              <a:t>2023</a:t>
            </a:r>
            <a:endParaRPr lang="ko-KR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Adobe Song Std L" panose="02020300000000000000" pitchFamily="18" charset="-128"/>
              <a:cs typeface="ADLaM Display" panose="02010000000000000000" pitchFamily="2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16BD158-7E4A-4059-662E-F6AD2228BAE6}"/>
              </a:ext>
            </a:extLst>
          </p:cNvPr>
          <p:cNvSpPr txBox="1"/>
          <p:nvPr/>
        </p:nvSpPr>
        <p:spPr>
          <a:xfrm>
            <a:off x="805630" y="1149285"/>
            <a:ext cx="1484702" cy="338554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>
              <a:bevelT w="0"/>
            </a:sp3d>
          </a:bodyPr>
          <a:lstStyle/>
          <a:p>
            <a:pPr algn="ctr"/>
            <a:r>
              <a:rPr lang="en-US" altLang="ko-KR" sz="1600" dirty="0">
                <a:solidFill>
                  <a:schemeClr val="accent3">
                    <a:lumMod val="40000"/>
                    <a:lumOff val="60000"/>
                  </a:schemeClr>
                </a:solidFill>
                <a:latin typeface="Adobe Song Std L" panose="02020300000000000000" pitchFamily="18" charset="-128"/>
                <a:ea typeface="Adobe Song Std L" panose="02020300000000000000" pitchFamily="18" charset="-128"/>
                <a:cs typeface="ADLaM Display" panose="02010000000000000000" pitchFamily="2" charset="0"/>
              </a:rPr>
              <a:t>AN JUHYEON</a:t>
            </a:r>
            <a:endParaRPr lang="ko-KR" altLang="en-US" sz="1600" dirty="0">
              <a:solidFill>
                <a:schemeClr val="accent3">
                  <a:lumMod val="40000"/>
                  <a:lumOff val="60000"/>
                </a:schemeClr>
              </a:solidFill>
              <a:latin typeface="Adobe Song Std L" panose="02020300000000000000" pitchFamily="18" charset="-128"/>
              <a:cs typeface="ADLaM Display" panose="02010000000000000000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09EDB9F-DB00-D746-97B4-67C8377EAC2C}"/>
              </a:ext>
            </a:extLst>
          </p:cNvPr>
          <p:cNvSpPr txBox="1"/>
          <p:nvPr/>
        </p:nvSpPr>
        <p:spPr>
          <a:xfrm>
            <a:off x="1080310" y="2823355"/>
            <a:ext cx="854721" cy="156966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>
                <a:rot lat="0" lon="20099973" rev="0"/>
              </a:camera>
              <a:lightRig rig="threePt" dir="t"/>
            </a:scene3d>
            <a:sp3d>
              <a:bevelT w="0"/>
            </a:sp3d>
          </a:bodyPr>
          <a:lstStyle/>
          <a:p>
            <a:pPr algn="ctr"/>
            <a:r>
              <a:rPr lang="en-US" altLang="ko-KR" sz="9600" dirty="0">
                <a:solidFill>
                  <a:schemeClr val="tx1">
                    <a:lumMod val="75000"/>
                    <a:lumOff val="25000"/>
                  </a:schemeClr>
                </a:solidFill>
                <a:latin typeface="Adobe Song Std L" panose="02020300000000000000" pitchFamily="18" charset="-128"/>
                <a:ea typeface="Adobe Song Std L" panose="02020300000000000000" pitchFamily="18" charset="-128"/>
                <a:cs typeface="ADLaM Display" panose="02010000000000000000" pitchFamily="2" charset="0"/>
              </a:rPr>
              <a:t>P</a:t>
            </a:r>
            <a:endParaRPr lang="ko-KR" altLang="en-US" sz="9600" dirty="0">
              <a:solidFill>
                <a:schemeClr val="tx1">
                  <a:lumMod val="75000"/>
                  <a:lumOff val="25000"/>
                </a:schemeClr>
              </a:solidFill>
              <a:latin typeface="Adobe Song Std L" panose="02020300000000000000" pitchFamily="18" charset="-128"/>
              <a:cs typeface="ADLaM Display" panose="02010000000000000000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85B98EE-91A6-2946-F925-6EB72B335C4F}"/>
              </a:ext>
            </a:extLst>
          </p:cNvPr>
          <p:cNvSpPr txBox="1"/>
          <p:nvPr/>
        </p:nvSpPr>
        <p:spPr>
          <a:xfrm>
            <a:off x="1856718" y="3608185"/>
            <a:ext cx="1135247" cy="15696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0099970" rev="0"/>
              </a:camera>
              <a:lightRig rig="threePt" dir="t"/>
            </a:scene3d>
            <a:sp3d>
              <a:bevelT w="0"/>
            </a:sp3d>
          </a:bodyPr>
          <a:lstStyle/>
          <a:p>
            <a:pPr algn="ctr"/>
            <a:r>
              <a:rPr lang="en-US" altLang="ko-KR" sz="9600" dirty="0">
                <a:solidFill>
                  <a:schemeClr val="tx1">
                    <a:lumMod val="75000"/>
                    <a:lumOff val="25000"/>
                  </a:schemeClr>
                </a:solidFill>
                <a:latin typeface="Adobe Song Std L" panose="02020300000000000000" pitchFamily="18" charset="-128"/>
                <a:ea typeface="Adobe Song Std L" panose="02020300000000000000" pitchFamily="18" charset="-128"/>
                <a:cs typeface="ADLaM Display" panose="02010000000000000000" pitchFamily="2" charset="0"/>
              </a:rPr>
              <a:t>O</a:t>
            </a:r>
            <a:endParaRPr lang="ko-KR" altLang="en-US" sz="9600" dirty="0">
              <a:solidFill>
                <a:schemeClr val="tx1">
                  <a:lumMod val="75000"/>
                  <a:lumOff val="25000"/>
                </a:schemeClr>
              </a:solidFill>
              <a:latin typeface="Adobe Song Std L" panose="02020300000000000000" pitchFamily="18" charset="-128"/>
              <a:cs typeface="ADLaM Display" panose="02010000000000000000" pitchFamily="2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DB3B231-CE3E-1DCC-C2AB-BD84B05D9B02}"/>
              </a:ext>
            </a:extLst>
          </p:cNvPr>
          <p:cNvSpPr txBox="1"/>
          <p:nvPr/>
        </p:nvSpPr>
        <p:spPr>
          <a:xfrm>
            <a:off x="3175319" y="2748851"/>
            <a:ext cx="957313" cy="156966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>
                <a:rot lat="0" lon="18899972" rev="0"/>
              </a:camera>
              <a:lightRig rig="threePt" dir="t"/>
            </a:scene3d>
            <a:sp3d>
              <a:bevelT w="0"/>
            </a:sp3d>
          </a:bodyPr>
          <a:lstStyle/>
          <a:p>
            <a:pPr algn="ctr"/>
            <a:r>
              <a:rPr lang="en-US" altLang="ko-KR" sz="9600" dirty="0">
                <a:solidFill>
                  <a:schemeClr val="tx1">
                    <a:lumMod val="75000"/>
                    <a:lumOff val="25000"/>
                  </a:schemeClr>
                </a:solidFill>
                <a:latin typeface="Adobe Song Std L" panose="02020300000000000000" pitchFamily="18" charset="-128"/>
                <a:ea typeface="Adobe Song Std L" panose="02020300000000000000" pitchFamily="18" charset="-128"/>
                <a:cs typeface="ADLaM Display" panose="02010000000000000000" pitchFamily="2" charset="0"/>
              </a:rPr>
              <a:t>R</a:t>
            </a:r>
            <a:endParaRPr lang="ko-KR" altLang="en-US" sz="9600" dirty="0">
              <a:solidFill>
                <a:schemeClr val="tx1">
                  <a:lumMod val="75000"/>
                  <a:lumOff val="25000"/>
                </a:schemeClr>
              </a:solidFill>
              <a:latin typeface="Adobe Song Std L" panose="02020300000000000000" pitchFamily="18" charset="-128"/>
              <a:cs typeface="ADLaM Display" panose="02010000000000000000" pitchFamily="2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5F3E3E2-E7F8-61D9-7890-285C41560C1E}"/>
              </a:ext>
            </a:extLst>
          </p:cNvPr>
          <p:cNvSpPr txBox="1"/>
          <p:nvPr/>
        </p:nvSpPr>
        <p:spPr>
          <a:xfrm>
            <a:off x="5042125" y="3147760"/>
            <a:ext cx="931665" cy="156966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>
                <a:rot lat="0" lon="1499912" rev="0"/>
              </a:camera>
              <a:lightRig rig="threePt" dir="t"/>
            </a:scene3d>
            <a:sp3d>
              <a:bevelT w="0"/>
            </a:sp3d>
          </a:bodyPr>
          <a:lstStyle/>
          <a:p>
            <a:pPr algn="ctr"/>
            <a:r>
              <a:rPr lang="en-US" altLang="ko-KR" sz="9600" dirty="0">
                <a:solidFill>
                  <a:schemeClr val="tx1">
                    <a:lumMod val="75000"/>
                    <a:lumOff val="25000"/>
                  </a:schemeClr>
                </a:solidFill>
                <a:latin typeface="Adobe Song Std L" panose="02020300000000000000" pitchFamily="18" charset="-128"/>
                <a:ea typeface="Adobe Song Std L" panose="02020300000000000000" pitchFamily="18" charset="-128"/>
                <a:cs typeface="ADLaM Display" panose="02010000000000000000" pitchFamily="2" charset="0"/>
              </a:rPr>
              <a:t>T</a:t>
            </a:r>
            <a:endParaRPr lang="ko-KR" altLang="en-US" sz="9600" dirty="0">
              <a:solidFill>
                <a:schemeClr val="tx1">
                  <a:lumMod val="75000"/>
                  <a:lumOff val="25000"/>
                </a:schemeClr>
              </a:solidFill>
              <a:latin typeface="Adobe Song Std L" panose="02020300000000000000" pitchFamily="18" charset="-128"/>
              <a:cs typeface="ADLaM Display" panose="02010000000000000000" pitchFamily="2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935DD8B-855F-D7BD-F6A9-576EDA50306C}"/>
              </a:ext>
            </a:extLst>
          </p:cNvPr>
          <p:cNvSpPr txBox="1"/>
          <p:nvPr/>
        </p:nvSpPr>
        <p:spPr>
          <a:xfrm>
            <a:off x="6426510" y="2640964"/>
            <a:ext cx="854721" cy="156966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>
                <a:rot lat="0" lon="18299965" rev="0"/>
              </a:camera>
              <a:lightRig rig="threePt" dir="t"/>
            </a:scene3d>
            <a:sp3d>
              <a:bevelT w="0"/>
            </a:sp3d>
          </a:bodyPr>
          <a:lstStyle/>
          <a:p>
            <a:pPr algn="ctr"/>
            <a:r>
              <a:rPr lang="en-US" altLang="ko-KR" sz="9600" dirty="0">
                <a:solidFill>
                  <a:schemeClr val="tx1">
                    <a:lumMod val="75000"/>
                    <a:lumOff val="25000"/>
                  </a:schemeClr>
                </a:solidFill>
                <a:latin typeface="Adobe Song Std L" panose="02020300000000000000" pitchFamily="18" charset="-128"/>
                <a:ea typeface="Adobe Song Std L" panose="02020300000000000000" pitchFamily="18" charset="-128"/>
                <a:cs typeface="ADLaM Display" panose="02010000000000000000" pitchFamily="2" charset="0"/>
              </a:rPr>
              <a:t>P</a:t>
            </a:r>
            <a:endParaRPr lang="ko-KR" altLang="en-US" sz="9600" dirty="0">
              <a:solidFill>
                <a:schemeClr val="tx1">
                  <a:lumMod val="75000"/>
                  <a:lumOff val="25000"/>
                </a:schemeClr>
              </a:solidFill>
              <a:latin typeface="Adobe Song Std L" panose="02020300000000000000" pitchFamily="18" charset="-128"/>
              <a:cs typeface="ADLaM Display" panose="02010000000000000000" pitchFamily="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5A532F7-E933-CCE0-2641-3AB8C9F45549}"/>
              </a:ext>
            </a:extLst>
          </p:cNvPr>
          <p:cNvSpPr txBox="1"/>
          <p:nvPr/>
        </p:nvSpPr>
        <p:spPr>
          <a:xfrm>
            <a:off x="7066620" y="3608185"/>
            <a:ext cx="1135247" cy="156966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>
                <a:rot lat="0" lon="2400000" rev="0"/>
              </a:camera>
              <a:lightRig rig="threePt" dir="t"/>
            </a:scene3d>
            <a:sp3d>
              <a:bevelT w="0"/>
            </a:sp3d>
          </a:bodyPr>
          <a:lstStyle/>
          <a:p>
            <a:pPr algn="ctr"/>
            <a:r>
              <a:rPr lang="en-US" altLang="ko-KR" sz="9600" dirty="0">
                <a:solidFill>
                  <a:schemeClr val="tx1">
                    <a:lumMod val="75000"/>
                    <a:lumOff val="25000"/>
                  </a:schemeClr>
                </a:solidFill>
                <a:latin typeface="Adobe Song Std L" panose="02020300000000000000" pitchFamily="18" charset="-128"/>
                <a:ea typeface="Adobe Song Std L" panose="02020300000000000000" pitchFamily="18" charset="-128"/>
                <a:cs typeface="ADLaM Display" panose="02010000000000000000" pitchFamily="2" charset="0"/>
              </a:rPr>
              <a:t>O</a:t>
            </a:r>
            <a:endParaRPr lang="ko-KR" altLang="en-US" sz="9600" dirty="0">
              <a:solidFill>
                <a:schemeClr val="tx1">
                  <a:lumMod val="75000"/>
                  <a:lumOff val="25000"/>
                </a:schemeClr>
              </a:solidFill>
              <a:latin typeface="Adobe Song Std L" panose="02020300000000000000" pitchFamily="18" charset="-128"/>
              <a:cs typeface="ADLaM Display" panose="02010000000000000000" pitchFamily="2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3A19C9F-354C-FD4D-BA98-08F4938BDF20}"/>
              </a:ext>
            </a:extLst>
          </p:cNvPr>
          <p:cNvSpPr txBox="1"/>
          <p:nvPr/>
        </p:nvSpPr>
        <p:spPr>
          <a:xfrm>
            <a:off x="8398555" y="2535312"/>
            <a:ext cx="832280" cy="156966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>
                <a:rot lat="0" lon="19799991" rev="0"/>
              </a:camera>
              <a:lightRig rig="threePt" dir="t"/>
            </a:scene3d>
            <a:sp3d>
              <a:bevelT w="0"/>
            </a:sp3d>
          </a:bodyPr>
          <a:lstStyle/>
          <a:p>
            <a:pPr algn="ctr"/>
            <a:r>
              <a:rPr lang="en-US" altLang="ko-KR" sz="9600" dirty="0">
                <a:solidFill>
                  <a:schemeClr val="tx1">
                    <a:lumMod val="75000"/>
                    <a:lumOff val="25000"/>
                  </a:schemeClr>
                </a:solidFill>
                <a:latin typeface="Adobe Song Std L" panose="02020300000000000000" pitchFamily="18" charset="-128"/>
                <a:ea typeface="Adobe Song Std L" panose="02020300000000000000" pitchFamily="18" charset="-128"/>
                <a:cs typeface="ADLaM Display" panose="02010000000000000000" pitchFamily="2" charset="0"/>
              </a:rPr>
              <a:t>L</a:t>
            </a:r>
            <a:endParaRPr lang="ko-KR" altLang="en-US" sz="9600" dirty="0">
              <a:solidFill>
                <a:schemeClr val="tx1">
                  <a:lumMod val="75000"/>
                  <a:lumOff val="25000"/>
                </a:schemeClr>
              </a:solidFill>
              <a:latin typeface="Adobe Song Std L" panose="02020300000000000000" pitchFamily="18" charset="-128"/>
              <a:cs typeface="ADLaM Display" panose="02010000000000000000" pitchFamily="2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D6C1080-1A41-7689-718F-18FFECF3BC21}"/>
              </a:ext>
            </a:extLst>
          </p:cNvPr>
          <p:cNvSpPr txBox="1"/>
          <p:nvPr/>
        </p:nvSpPr>
        <p:spPr>
          <a:xfrm>
            <a:off x="9889348" y="2948520"/>
            <a:ext cx="575800" cy="156966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>
                <a:rot lat="0" lon="8100000" rev="0"/>
              </a:camera>
              <a:lightRig rig="threePt" dir="t"/>
            </a:scene3d>
            <a:sp3d>
              <a:bevelT w="0"/>
            </a:sp3d>
          </a:bodyPr>
          <a:lstStyle/>
          <a:p>
            <a:pPr algn="ctr"/>
            <a:r>
              <a:rPr lang="en-US" altLang="ko-KR" sz="9600" dirty="0">
                <a:solidFill>
                  <a:schemeClr val="tx1">
                    <a:lumMod val="75000"/>
                    <a:lumOff val="25000"/>
                  </a:schemeClr>
                </a:solidFill>
                <a:latin typeface="Adobe Song Std L" panose="02020300000000000000" pitchFamily="18" charset="-128"/>
                <a:ea typeface="Adobe Song Std L" panose="02020300000000000000" pitchFamily="18" charset="-128"/>
                <a:cs typeface="ADLaM Display" panose="02010000000000000000" pitchFamily="2" charset="0"/>
              </a:rPr>
              <a:t>I</a:t>
            </a:r>
            <a:endParaRPr lang="ko-KR" altLang="en-US" sz="9600" dirty="0">
              <a:solidFill>
                <a:schemeClr val="tx1">
                  <a:lumMod val="75000"/>
                  <a:lumOff val="25000"/>
                </a:schemeClr>
              </a:solidFill>
              <a:latin typeface="Adobe Song Std L" panose="02020300000000000000" pitchFamily="18" charset="-128"/>
              <a:cs typeface="ADLaM Display" panose="02010000000000000000" pitchFamily="2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16B7D0D-CD0F-853F-4F74-4DD964CF6FD3}"/>
              </a:ext>
            </a:extLst>
          </p:cNvPr>
          <p:cNvSpPr txBox="1"/>
          <p:nvPr/>
        </p:nvSpPr>
        <p:spPr>
          <a:xfrm>
            <a:off x="10684033" y="3605857"/>
            <a:ext cx="1135247" cy="156966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>
                <a:rot lat="0" lon="1799981" rev="0"/>
              </a:camera>
              <a:lightRig rig="threePt" dir="t"/>
            </a:scene3d>
            <a:sp3d>
              <a:bevelT w="0"/>
            </a:sp3d>
          </a:bodyPr>
          <a:lstStyle/>
          <a:p>
            <a:pPr algn="ctr"/>
            <a:r>
              <a:rPr lang="en-US" altLang="ko-KR" sz="9600" dirty="0">
                <a:solidFill>
                  <a:schemeClr val="tx1">
                    <a:lumMod val="75000"/>
                    <a:lumOff val="25000"/>
                  </a:schemeClr>
                </a:solidFill>
                <a:latin typeface="Adobe Song Std L" panose="02020300000000000000" pitchFamily="18" charset="-128"/>
                <a:ea typeface="Adobe Song Std L" panose="02020300000000000000" pitchFamily="18" charset="-128"/>
                <a:cs typeface="ADLaM Display" panose="02010000000000000000" pitchFamily="2" charset="0"/>
              </a:rPr>
              <a:t>O</a:t>
            </a:r>
            <a:endParaRPr lang="ko-KR" altLang="en-US" sz="9600" dirty="0">
              <a:solidFill>
                <a:schemeClr val="tx1">
                  <a:lumMod val="75000"/>
                  <a:lumOff val="25000"/>
                </a:schemeClr>
              </a:solidFill>
              <a:latin typeface="Adobe Song Std L" panose="02020300000000000000" pitchFamily="18" charset="-128"/>
              <a:cs typeface="ADLaM Display" panose="02010000000000000000" pitchFamily="2" charset="0"/>
            </a:endParaRP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3CFB8B8C-D6A9-020C-85F9-2B11675B9EF0}"/>
              </a:ext>
            </a:extLst>
          </p:cNvPr>
          <p:cNvSpPr/>
          <p:nvPr/>
        </p:nvSpPr>
        <p:spPr>
          <a:xfrm rot="2201435">
            <a:off x="225705" y="519802"/>
            <a:ext cx="2563926" cy="1386027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8D97CECC-7426-5327-D934-3DBECA1B6E87}"/>
              </a:ext>
            </a:extLst>
          </p:cNvPr>
          <p:cNvSpPr/>
          <p:nvPr/>
        </p:nvSpPr>
        <p:spPr>
          <a:xfrm rot="2201435">
            <a:off x="238780" y="1746711"/>
            <a:ext cx="2531425" cy="1368457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7DD2C305-F50A-6101-2FE2-E3602B42A814}"/>
              </a:ext>
            </a:extLst>
          </p:cNvPr>
          <p:cNvSpPr/>
          <p:nvPr/>
        </p:nvSpPr>
        <p:spPr>
          <a:xfrm rot="2201435">
            <a:off x="261027" y="2978184"/>
            <a:ext cx="2563926" cy="1386027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DFBA9BF-2EDC-29F1-2D7E-CB565B891D8E}"/>
              </a:ext>
            </a:extLst>
          </p:cNvPr>
          <p:cNvSpPr txBox="1"/>
          <p:nvPr/>
        </p:nvSpPr>
        <p:spPr>
          <a:xfrm>
            <a:off x="4281982" y="6307221"/>
            <a:ext cx="760143" cy="338554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>
              <a:bevelT w="0"/>
            </a:sp3d>
          </a:bodyPr>
          <a:lstStyle/>
          <a:p>
            <a:pPr algn="ctr"/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dobe Song Std L" panose="02020300000000000000" pitchFamily="18" charset="-128"/>
                <a:ea typeface="Adobe Song Std L" panose="02020300000000000000" pitchFamily="18" charset="-128"/>
                <a:cs typeface="ADLaM Display" panose="02010000000000000000" pitchFamily="2" charset="0"/>
              </a:rPr>
              <a:t>UI/UX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Adobe Song Std L" panose="02020300000000000000" pitchFamily="18" charset="-128"/>
              <a:cs typeface="ADLaM Display" panose="02010000000000000000" pitchFamily="2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B265737-2F35-E154-5084-CACF6AFB4442}"/>
              </a:ext>
            </a:extLst>
          </p:cNvPr>
          <p:cNvSpPr txBox="1"/>
          <p:nvPr/>
        </p:nvSpPr>
        <p:spPr>
          <a:xfrm>
            <a:off x="7382109" y="6314999"/>
            <a:ext cx="1024639" cy="338554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>
              <a:bevelT w="0"/>
            </a:sp3d>
          </a:bodyPr>
          <a:lstStyle/>
          <a:p>
            <a:pPr algn="ctr"/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dobe Song Std L" panose="02020300000000000000" pitchFamily="18" charset="-128"/>
                <a:ea typeface="Adobe Song Std L" panose="02020300000000000000" pitchFamily="18" charset="-128"/>
                <a:cs typeface="ADLaM Display" panose="02010000000000000000" pitchFamily="2" charset="0"/>
              </a:rPr>
              <a:t>Publishing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Adobe Song Std L" panose="02020300000000000000" pitchFamily="18" charset="-128"/>
              <a:cs typeface="ADLaM Display" panose="02010000000000000000" pitchFamily="2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7E08A808-44EC-0B46-D2B9-E19100AD147E}"/>
              </a:ext>
            </a:extLst>
          </p:cNvPr>
          <p:cNvSpPr txBox="1"/>
          <p:nvPr/>
        </p:nvSpPr>
        <p:spPr>
          <a:xfrm>
            <a:off x="10607817" y="6312357"/>
            <a:ext cx="739305" cy="338554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>
              <a:bevelT w="0"/>
            </a:sp3d>
          </a:bodyPr>
          <a:lstStyle/>
          <a:p>
            <a:pPr algn="ctr"/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dobe Song Std L" panose="02020300000000000000" pitchFamily="18" charset="-128"/>
                <a:ea typeface="Adobe Song Std L" panose="02020300000000000000" pitchFamily="18" charset="-128"/>
                <a:cs typeface="ADLaM Display" panose="02010000000000000000" pitchFamily="2" charset="0"/>
              </a:rPr>
              <a:t>Design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Adobe Song Std L" panose="02020300000000000000" pitchFamily="18" charset="-128"/>
              <a:cs typeface="ADLaM Display" panose="02010000000000000000" pitchFamily="2" charset="0"/>
            </a:endParaRPr>
          </a:p>
        </p:txBody>
      </p: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AA16881D-E5C8-D8ED-DF1D-1ACF50E93FC1}"/>
              </a:ext>
            </a:extLst>
          </p:cNvPr>
          <p:cNvCxnSpPr>
            <a:cxnSpLocks/>
          </p:cNvCxnSpPr>
          <p:nvPr/>
        </p:nvCxnSpPr>
        <p:spPr>
          <a:xfrm>
            <a:off x="4380614" y="6592371"/>
            <a:ext cx="585332" cy="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연결선 56">
            <a:extLst>
              <a:ext uri="{FF2B5EF4-FFF2-40B4-BE49-F238E27FC236}">
                <a16:creationId xmlns:a16="http://schemas.microsoft.com/office/drawing/2014/main" id="{3B2B85B9-163B-A76C-1554-EE9CAF49E44D}"/>
              </a:ext>
            </a:extLst>
          </p:cNvPr>
          <p:cNvCxnSpPr>
            <a:cxnSpLocks/>
          </p:cNvCxnSpPr>
          <p:nvPr/>
        </p:nvCxnSpPr>
        <p:spPr>
          <a:xfrm>
            <a:off x="7478460" y="6645775"/>
            <a:ext cx="831935" cy="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연결선 60">
            <a:extLst>
              <a:ext uri="{FF2B5EF4-FFF2-40B4-BE49-F238E27FC236}">
                <a16:creationId xmlns:a16="http://schemas.microsoft.com/office/drawing/2014/main" id="{A83D5636-5278-22DA-AEBF-C4098B407F0E}"/>
              </a:ext>
            </a:extLst>
          </p:cNvPr>
          <p:cNvCxnSpPr>
            <a:cxnSpLocks/>
          </p:cNvCxnSpPr>
          <p:nvPr/>
        </p:nvCxnSpPr>
        <p:spPr>
          <a:xfrm>
            <a:off x="10713971" y="6645775"/>
            <a:ext cx="545940" cy="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93006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직사각형 131">
            <a:extLst>
              <a:ext uri="{FF2B5EF4-FFF2-40B4-BE49-F238E27FC236}">
                <a16:creationId xmlns:a16="http://schemas.microsoft.com/office/drawing/2014/main" id="{0461F7F7-438A-DAF3-F3B4-7A4C358F3C17}"/>
              </a:ext>
            </a:extLst>
          </p:cNvPr>
          <p:cNvSpPr/>
          <p:nvPr/>
        </p:nvSpPr>
        <p:spPr>
          <a:xfrm>
            <a:off x="-1" y="97971"/>
            <a:ext cx="12344765" cy="6890658"/>
          </a:xfrm>
          <a:prstGeom prst="rect">
            <a:avLst/>
          </a:prstGeom>
          <a:solidFill>
            <a:srgbClr val="C2CBD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5" name="직사각형 114">
            <a:extLst>
              <a:ext uri="{FF2B5EF4-FFF2-40B4-BE49-F238E27FC236}">
                <a16:creationId xmlns:a16="http://schemas.microsoft.com/office/drawing/2014/main" id="{474592DF-AA8D-92B7-EE48-D287D853B7B0}"/>
              </a:ext>
            </a:extLst>
          </p:cNvPr>
          <p:cNvSpPr/>
          <p:nvPr/>
        </p:nvSpPr>
        <p:spPr>
          <a:xfrm>
            <a:off x="0" y="71"/>
            <a:ext cx="12344765" cy="3445997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tint val="66000"/>
                  <a:satMod val="160000"/>
                </a:schemeClr>
              </a:gs>
              <a:gs pos="50000">
                <a:schemeClr val="tx2">
                  <a:lumMod val="40000"/>
                  <a:lumOff val="60000"/>
                  <a:tint val="44500"/>
                  <a:satMod val="160000"/>
                </a:schemeClr>
              </a:gs>
              <a:gs pos="100000">
                <a:schemeClr val="tx2">
                  <a:lumMod val="40000"/>
                  <a:lumOff val="6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E754D65A-9FBF-F359-1911-BA15FFD4E9E6}"/>
              </a:ext>
            </a:extLst>
          </p:cNvPr>
          <p:cNvSpPr/>
          <p:nvPr/>
        </p:nvSpPr>
        <p:spPr>
          <a:xfrm>
            <a:off x="502928" y="1664445"/>
            <a:ext cx="3600000" cy="3600000"/>
          </a:xfrm>
          <a:prstGeom prst="roundRect">
            <a:avLst>
              <a:gd name="adj" fmla="val 50000"/>
            </a:avLst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6" name="그룹 105">
            <a:extLst>
              <a:ext uri="{FF2B5EF4-FFF2-40B4-BE49-F238E27FC236}">
                <a16:creationId xmlns:a16="http://schemas.microsoft.com/office/drawing/2014/main" id="{6441ABE5-46C3-C567-1439-D10A08B54C44}"/>
              </a:ext>
            </a:extLst>
          </p:cNvPr>
          <p:cNvGrpSpPr/>
          <p:nvPr/>
        </p:nvGrpSpPr>
        <p:grpSpPr>
          <a:xfrm>
            <a:off x="4070547" y="1896566"/>
            <a:ext cx="2473576" cy="2188898"/>
            <a:chOff x="4070547" y="1896566"/>
            <a:chExt cx="2473576" cy="218889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DE253A6-5102-901D-0B55-B6DDDFA71CD7}"/>
                </a:ext>
              </a:extLst>
            </p:cNvPr>
            <p:cNvSpPr txBox="1"/>
            <p:nvPr/>
          </p:nvSpPr>
          <p:spPr>
            <a:xfrm>
              <a:off x="4070547" y="1896566"/>
              <a:ext cx="104868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AN JUHYEON</a:t>
              </a:r>
              <a:endParaRPr lang="ko-KR" altLang="en-US" sz="1100" dirty="0">
                <a:latin typeface="Noto Sans KR" panose="020B0500000000000000" pitchFamily="34" charset="-127"/>
                <a:ea typeface="Noto Sans KR" panose="020B0500000000000000" pitchFamily="34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4F6A173-1F7A-2FAC-F5A1-1A0FDDAA0879}"/>
                </a:ext>
              </a:extLst>
            </p:cNvPr>
            <p:cNvSpPr txBox="1"/>
            <p:nvPr/>
          </p:nvSpPr>
          <p:spPr>
            <a:xfrm>
              <a:off x="4966447" y="3167390"/>
              <a:ext cx="157767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" panose="020B0500000000000000" pitchFamily="34" charset="-127"/>
                  <a:ea typeface="Noto Sans KR" panose="020B0500000000000000" pitchFamily="34" charset="-127"/>
                </a:rPr>
                <a:t>ioijojo12@gmail.com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6B1ADEDD-75AB-1869-6768-6F842301EE3C}"/>
                </a:ext>
              </a:extLst>
            </p:cNvPr>
            <p:cNvSpPr txBox="1"/>
            <p:nvPr/>
          </p:nvSpPr>
          <p:spPr>
            <a:xfrm>
              <a:off x="4070547" y="2138029"/>
              <a:ext cx="1069524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500" dirty="0">
                  <a:latin typeface="Noto Sans KR Black" panose="020B0A00000000000000" pitchFamily="34" charset="-127"/>
                  <a:ea typeface="Noto Sans KR Black" panose="020B0A00000000000000" pitchFamily="34" charset="-127"/>
                </a:rPr>
                <a:t>안주현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7D4F7CBC-A8F0-0786-B763-4B6764AE8E48}"/>
                </a:ext>
              </a:extLst>
            </p:cNvPr>
            <p:cNvSpPr txBox="1"/>
            <p:nvPr/>
          </p:nvSpPr>
          <p:spPr>
            <a:xfrm>
              <a:off x="4431684" y="3169520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>
                  <a:latin typeface="Noto Sans KR Medium" panose="020B0600000000000000" pitchFamily="34" charset="-127"/>
                  <a:ea typeface="Noto Sans KR Medium" panose="020B0600000000000000" pitchFamily="34" charset="-127"/>
                </a:rPr>
                <a:t>Email.</a:t>
              </a:r>
              <a:endParaRPr lang="ko-KR" altLang="en-US" sz="1100" dirty="0">
                <a:latin typeface="Noto Sans KR Medium" panose="020B0600000000000000" pitchFamily="34" charset="-127"/>
                <a:ea typeface="Noto Sans KR Medium" panose="020B0600000000000000" pitchFamily="34" charset="-127"/>
              </a:endParaRP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A3323530-0ADF-3D02-8E23-E1F4A2FFE4E8}"/>
                </a:ext>
              </a:extLst>
            </p:cNvPr>
            <p:cNvSpPr txBox="1"/>
            <p:nvPr/>
          </p:nvSpPr>
          <p:spPr>
            <a:xfrm>
              <a:off x="4966447" y="3495622"/>
              <a:ext cx="11480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" panose="020B0500000000000000" pitchFamily="34" charset="-127"/>
                  <a:ea typeface="Noto Sans KR" panose="020B0500000000000000" pitchFamily="34" charset="-127"/>
                </a:rPr>
                <a:t>010-5967-0386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98B5492D-C48C-67CA-9281-0A540D0078BE}"/>
                </a:ext>
              </a:extLst>
            </p:cNvPr>
            <p:cNvSpPr txBox="1"/>
            <p:nvPr/>
          </p:nvSpPr>
          <p:spPr>
            <a:xfrm>
              <a:off x="4382697" y="3497752"/>
              <a:ext cx="66075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>
                  <a:latin typeface="Noto Sans KR Medium" panose="020B0600000000000000" pitchFamily="34" charset="-127"/>
                  <a:ea typeface="Noto Sans KR Medium" panose="020B0600000000000000" pitchFamily="34" charset="-127"/>
                </a:rPr>
                <a:t>Phone.</a:t>
              </a:r>
              <a:endParaRPr lang="ko-KR" altLang="en-US" sz="1100" dirty="0">
                <a:latin typeface="Noto Sans KR Medium" panose="020B0600000000000000" pitchFamily="34" charset="-127"/>
                <a:ea typeface="Noto Sans KR Medium" panose="020B0600000000000000" pitchFamily="34" charset="-127"/>
              </a:endParaRP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7514CF7F-0326-1A26-17BA-5009303B40E4}"/>
                </a:ext>
              </a:extLst>
            </p:cNvPr>
            <p:cNvSpPr txBox="1"/>
            <p:nvPr/>
          </p:nvSpPr>
          <p:spPr>
            <a:xfrm>
              <a:off x="4966447" y="3818073"/>
              <a:ext cx="125547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" panose="020B0500000000000000" pitchFamily="34" charset="-127"/>
                  <a:ea typeface="Noto Sans KR" panose="020B0500000000000000" pitchFamily="34" charset="-127"/>
                </a:rPr>
                <a:t>대전광역시 대덕구</a:t>
              </a:r>
              <a:endParaRPr lang="en-US" altLang="ko-KR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endParaRP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C205B0CD-14AF-61D2-47D5-1D908EDCE86B}"/>
                </a:ext>
              </a:extLst>
            </p:cNvPr>
            <p:cNvSpPr txBox="1"/>
            <p:nvPr/>
          </p:nvSpPr>
          <p:spPr>
            <a:xfrm>
              <a:off x="4304994" y="3823854"/>
              <a:ext cx="7633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>
                  <a:latin typeface="Noto Sans KR Medium" panose="020B0600000000000000" pitchFamily="34" charset="-127"/>
                  <a:ea typeface="Noto Sans KR Medium" panose="020B0600000000000000" pitchFamily="34" charset="-127"/>
                </a:rPr>
                <a:t>Address.</a:t>
              </a:r>
              <a:endParaRPr lang="ko-KR" altLang="en-US" sz="1100" dirty="0">
                <a:latin typeface="Noto Sans KR Medium" panose="020B0600000000000000" pitchFamily="34" charset="-127"/>
                <a:ea typeface="Noto Sans KR Medium" panose="020B0600000000000000" pitchFamily="34" charset="-127"/>
              </a:endParaRP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8AF43466-98B9-72D8-1C1E-404EAC117209}"/>
                </a:ext>
              </a:extLst>
            </p:cNvPr>
            <p:cNvSpPr txBox="1"/>
            <p:nvPr/>
          </p:nvSpPr>
          <p:spPr>
            <a:xfrm>
              <a:off x="4156307" y="2617595"/>
              <a:ext cx="87716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" panose="020B0500000000000000" pitchFamily="34" charset="-127"/>
                  <a:ea typeface="Noto Sans KR" panose="020B0500000000000000" pitchFamily="34" charset="-127"/>
                </a:rPr>
                <a:t>1998. 10. 21</a:t>
              </a:r>
            </a:p>
          </p:txBody>
        </p:sp>
      </p:grpSp>
      <p:grpSp>
        <p:nvGrpSpPr>
          <p:cNvPr id="114" name="그룹 113">
            <a:extLst>
              <a:ext uri="{FF2B5EF4-FFF2-40B4-BE49-F238E27FC236}">
                <a16:creationId xmlns:a16="http://schemas.microsoft.com/office/drawing/2014/main" id="{1FECB8E1-3259-F203-66E6-8AC768D714CF}"/>
              </a:ext>
            </a:extLst>
          </p:cNvPr>
          <p:cNvGrpSpPr/>
          <p:nvPr/>
        </p:nvGrpSpPr>
        <p:grpSpPr>
          <a:xfrm>
            <a:off x="6697589" y="2705016"/>
            <a:ext cx="2047168" cy="1581212"/>
            <a:chOff x="9698003" y="1897122"/>
            <a:chExt cx="2047168" cy="1581212"/>
          </a:xfrm>
        </p:grpSpPr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676B5D1B-7997-B9EC-1F66-0E03A255A0ED}"/>
                </a:ext>
              </a:extLst>
            </p:cNvPr>
            <p:cNvSpPr txBox="1"/>
            <p:nvPr/>
          </p:nvSpPr>
          <p:spPr>
            <a:xfrm>
              <a:off x="10255661" y="2964294"/>
              <a:ext cx="1489510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9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데이터분석준전문가</a:t>
              </a:r>
              <a:r>
                <a:rPr lang="en-US" altLang="ko-KR" sz="9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(ADsP)</a:t>
              </a:r>
              <a:endParaRPr lang="ko-KR" altLang="en-US" sz="900" dirty="0">
                <a:latin typeface="Noto Sans KR" panose="020B0500000000000000" pitchFamily="34" charset="-127"/>
                <a:ea typeface="Noto Sans KR" panose="020B0500000000000000" pitchFamily="34" charset="-127"/>
              </a:endParaRPr>
            </a:p>
          </p:txBody>
        </p:sp>
        <p:grpSp>
          <p:nvGrpSpPr>
            <p:cNvPr id="104" name="그룹 103">
              <a:extLst>
                <a:ext uri="{FF2B5EF4-FFF2-40B4-BE49-F238E27FC236}">
                  <a16:creationId xmlns:a16="http://schemas.microsoft.com/office/drawing/2014/main" id="{451981A8-63F9-D29D-27D4-54BA24F50E27}"/>
                </a:ext>
              </a:extLst>
            </p:cNvPr>
            <p:cNvGrpSpPr/>
            <p:nvPr/>
          </p:nvGrpSpPr>
          <p:grpSpPr>
            <a:xfrm>
              <a:off x="9698003" y="1897122"/>
              <a:ext cx="2011902" cy="1581212"/>
              <a:chOff x="9698003" y="1897122"/>
              <a:chExt cx="2011902" cy="1581212"/>
            </a:xfrm>
          </p:grpSpPr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A63FB3D8-FCD1-2F8D-B67E-6D4A2EA8A30E}"/>
                  </a:ext>
                </a:extLst>
              </p:cNvPr>
              <p:cNvSpPr txBox="1"/>
              <p:nvPr/>
            </p:nvSpPr>
            <p:spPr>
              <a:xfrm>
                <a:off x="9698003" y="2397878"/>
                <a:ext cx="601447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900" dirty="0">
                    <a:latin typeface="Noto Sans KR" panose="020B0500000000000000" pitchFamily="34" charset="-127"/>
                    <a:ea typeface="Noto Sans KR" panose="020B0500000000000000" pitchFamily="34" charset="-127"/>
                  </a:rPr>
                  <a:t>2022.09</a:t>
                </a:r>
                <a:endParaRPr lang="ko-KR" altLang="en-US" sz="900" dirty="0">
                  <a:latin typeface="Noto Sans KR" panose="020B0500000000000000" pitchFamily="34" charset="-127"/>
                  <a:ea typeface="Noto Sans KR" panose="020B0500000000000000" pitchFamily="34" charset="-127"/>
                </a:endParaRPr>
              </a:p>
            </p:txBody>
          </p:sp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5401B77C-F8D9-E32E-D335-CF8AE4FE6C0E}"/>
                  </a:ext>
                </a:extLst>
              </p:cNvPr>
              <p:cNvSpPr txBox="1"/>
              <p:nvPr/>
            </p:nvSpPr>
            <p:spPr>
              <a:xfrm>
                <a:off x="10255661" y="2395056"/>
                <a:ext cx="1454244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900" dirty="0">
                    <a:latin typeface="Noto Sans KR" panose="020B0500000000000000" pitchFamily="34" charset="-127"/>
                    <a:ea typeface="Noto Sans KR" panose="020B0500000000000000" pitchFamily="34" charset="-127"/>
                  </a:rPr>
                  <a:t>컴퓨터그래픽스운용기능사</a:t>
                </a:r>
              </a:p>
            </p:txBody>
          </p: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E8A46CDB-78B6-81B8-A5EF-58A36D352B76}"/>
                  </a:ext>
                </a:extLst>
              </p:cNvPr>
              <p:cNvSpPr txBox="1"/>
              <p:nvPr/>
            </p:nvSpPr>
            <p:spPr>
              <a:xfrm>
                <a:off x="9698003" y="2683908"/>
                <a:ext cx="601447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900" dirty="0">
                    <a:latin typeface="Noto Sans KR" panose="020B0500000000000000" pitchFamily="34" charset="-127"/>
                    <a:ea typeface="Noto Sans KR" panose="020B0500000000000000" pitchFamily="34" charset="-127"/>
                  </a:rPr>
                  <a:t>2022.11</a:t>
                </a:r>
                <a:endParaRPr lang="ko-KR" altLang="en-US" sz="900" dirty="0">
                  <a:latin typeface="Noto Sans KR" panose="020B0500000000000000" pitchFamily="34" charset="-127"/>
                  <a:ea typeface="Noto Sans KR" panose="020B0500000000000000" pitchFamily="34" charset="-127"/>
                </a:endParaRPr>
              </a:p>
            </p:txBody>
          </p: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2D7CD395-C651-E9FF-9C74-358CE448CA9C}"/>
                  </a:ext>
                </a:extLst>
              </p:cNvPr>
              <p:cNvSpPr txBox="1"/>
              <p:nvPr/>
            </p:nvSpPr>
            <p:spPr>
              <a:xfrm>
                <a:off x="10255661" y="2681086"/>
                <a:ext cx="1128835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900" dirty="0">
                    <a:latin typeface="Noto Sans KR" panose="020B0500000000000000" pitchFamily="34" charset="-127"/>
                    <a:ea typeface="Noto Sans KR" panose="020B0500000000000000" pitchFamily="34" charset="-127"/>
                  </a:rPr>
                  <a:t>사회조사분석사</a:t>
                </a:r>
                <a:r>
                  <a:rPr lang="en-US" altLang="ko-KR" sz="900" dirty="0">
                    <a:latin typeface="Noto Sans KR" panose="020B0500000000000000" pitchFamily="34" charset="-127"/>
                    <a:ea typeface="Noto Sans KR" panose="020B0500000000000000" pitchFamily="34" charset="-127"/>
                  </a:rPr>
                  <a:t>2</a:t>
                </a:r>
                <a:r>
                  <a:rPr lang="ko-KR" altLang="en-US" sz="900" dirty="0">
                    <a:latin typeface="Noto Sans KR" panose="020B0500000000000000" pitchFamily="34" charset="-127"/>
                    <a:ea typeface="Noto Sans KR" panose="020B0500000000000000" pitchFamily="34" charset="-127"/>
                  </a:rPr>
                  <a:t>급</a:t>
                </a:r>
              </a:p>
            </p:txBody>
          </p:sp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3FD84822-5483-91C0-5293-D19E2EB1094B}"/>
                  </a:ext>
                </a:extLst>
              </p:cNvPr>
              <p:cNvSpPr txBox="1"/>
              <p:nvPr/>
            </p:nvSpPr>
            <p:spPr>
              <a:xfrm>
                <a:off x="9698003" y="2967116"/>
                <a:ext cx="601447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900" dirty="0">
                    <a:latin typeface="Noto Sans KR" panose="020B0500000000000000" pitchFamily="34" charset="-127"/>
                    <a:ea typeface="Noto Sans KR" panose="020B0500000000000000" pitchFamily="34" charset="-127"/>
                  </a:rPr>
                  <a:t>2022.11</a:t>
                </a:r>
                <a:endParaRPr lang="ko-KR" altLang="en-US" sz="900" dirty="0">
                  <a:latin typeface="Noto Sans KR" panose="020B0500000000000000" pitchFamily="34" charset="-127"/>
                  <a:ea typeface="Noto Sans KR" panose="020B0500000000000000" pitchFamily="34" charset="-127"/>
                </a:endParaRPr>
              </a:p>
            </p:txBody>
          </p:sp>
          <p:sp>
            <p:nvSpPr>
              <p:cNvPr id="101" name="TextBox 100">
                <a:extLst>
                  <a:ext uri="{FF2B5EF4-FFF2-40B4-BE49-F238E27FC236}">
                    <a16:creationId xmlns:a16="http://schemas.microsoft.com/office/drawing/2014/main" id="{1647F43A-6324-44DC-FE4E-04DAE93D6583}"/>
                  </a:ext>
                </a:extLst>
              </p:cNvPr>
              <p:cNvSpPr txBox="1"/>
              <p:nvPr/>
            </p:nvSpPr>
            <p:spPr>
              <a:xfrm>
                <a:off x="9698003" y="1897122"/>
                <a:ext cx="747320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100" dirty="0">
                    <a:latin typeface="Noto Sans KR" panose="020B0500000000000000" pitchFamily="34" charset="-127"/>
                    <a:ea typeface="Noto Sans KR" panose="020B0500000000000000" pitchFamily="34" charset="-127"/>
                  </a:rPr>
                  <a:t>LICENSE</a:t>
                </a:r>
                <a:endParaRPr lang="ko-KR" altLang="en-US" sz="1100" dirty="0">
                  <a:latin typeface="Noto Sans KR" panose="020B0500000000000000" pitchFamily="34" charset="-127"/>
                  <a:ea typeface="Noto Sans KR" panose="020B0500000000000000" pitchFamily="34" charset="-127"/>
                </a:endParaRPr>
              </a:p>
            </p:txBody>
          </p:sp>
          <p:sp>
            <p:nvSpPr>
              <p:cNvPr id="102" name="TextBox 101">
                <a:extLst>
                  <a:ext uri="{FF2B5EF4-FFF2-40B4-BE49-F238E27FC236}">
                    <a16:creationId xmlns:a16="http://schemas.microsoft.com/office/drawing/2014/main" id="{31E8DE90-5BBB-8DF5-47D4-3C1E0F88F6C6}"/>
                  </a:ext>
                </a:extLst>
              </p:cNvPr>
              <p:cNvSpPr txBox="1"/>
              <p:nvPr/>
            </p:nvSpPr>
            <p:spPr>
              <a:xfrm>
                <a:off x="9698003" y="3247502"/>
                <a:ext cx="601447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900" dirty="0">
                    <a:latin typeface="Noto Sans KR" panose="020B0500000000000000" pitchFamily="34" charset="-127"/>
                    <a:ea typeface="Noto Sans KR" panose="020B0500000000000000" pitchFamily="34" charset="-127"/>
                  </a:rPr>
                  <a:t>2023.03</a:t>
                </a:r>
                <a:endParaRPr lang="ko-KR" altLang="en-US" sz="900" dirty="0">
                  <a:latin typeface="Noto Sans KR" panose="020B0500000000000000" pitchFamily="34" charset="-127"/>
                  <a:ea typeface="Noto Sans KR" panose="020B0500000000000000" pitchFamily="34" charset="-127"/>
                </a:endParaRPr>
              </a:p>
            </p:txBody>
          </p:sp>
          <p:sp>
            <p:nvSpPr>
              <p:cNvPr id="103" name="TextBox 102">
                <a:extLst>
                  <a:ext uri="{FF2B5EF4-FFF2-40B4-BE49-F238E27FC236}">
                    <a16:creationId xmlns:a16="http://schemas.microsoft.com/office/drawing/2014/main" id="{1492FB14-9824-6C0A-82EE-C338862475D3}"/>
                  </a:ext>
                </a:extLst>
              </p:cNvPr>
              <p:cNvSpPr txBox="1"/>
              <p:nvPr/>
            </p:nvSpPr>
            <p:spPr>
              <a:xfrm>
                <a:off x="10255661" y="3244680"/>
                <a:ext cx="1095172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900" dirty="0">
                    <a:latin typeface="Noto Sans KR" panose="020B0500000000000000" pitchFamily="34" charset="-127"/>
                    <a:ea typeface="Noto Sans KR" panose="020B0500000000000000" pitchFamily="34" charset="-127"/>
                  </a:rPr>
                  <a:t>컴퓨터활용능력</a:t>
                </a:r>
                <a:r>
                  <a:rPr lang="en-US" altLang="ko-KR" sz="900" dirty="0">
                    <a:latin typeface="Noto Sans KR" panose="020B0500000000000000" pitchFamily="34" charset="-127"/>
                    <a:ea typeface="Noto Sans KR" panose="020B0500000000000000" pitchFamily="34" charset="-127"/>
                  </a:rPr>
                  <a:t>1</a:t>
                </a:r>
                <a:r>
                  <a:rPr lang="ko-KR" altLang="en-US" sz="900" dirty="0">
                    <a:latin typeface="Noto Sans KR" panose="020B0500000000000000" pitchFamily="34" charset="-127"/>
                    <a:ea typeface="Noto Sans KR" panose="020B0500000000000000" pitchFamily="34" charset="-127"/>
                  </a:rPr>
                  <a:t>급</a:t>
                </a:r>
              </a:p>
            </p:txBody>
          </p:sp>
        </p:grpSp>
      </p:grpSp>
      <p:grpSp>
        <p:nvGrpSpPr>
          <p:cNvPr id="112" name="그룹 111">
            <a:extLst>
              <a:ext uri="{FF2B5EF4-FFF2-40B4-BE49-F238E27FC236}">
                <a16:creationId xmlns:a16="http://schemas.microsoft.com/office/drawing/2014/main" id="{79485A88-38A8-E57C-DC70-A35878EDC464}"/>
              </a:ext>
            </a:extLst>
          </p:cNvPr>
          <p:cNvGrpSpPr/>
          <p:nvPr/>
        </p:nvGrpSpPr>
        <p:grpSpPr>
          <a:xfrm>
            <a:off x="9107063" y="1800895"/>
            <a:ext cx="2738949" cy="1746734"/>
            <a:chOff x="6978037" y="1896566"/>
            <a:chExt cx="2738949" cy="1746734"/>
          </a:xfrm>
        </p:grpSpPr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D417E4C2-1346-4AC3-DB03-6EEFE788A04F}"/>
                </a:ext>
              </a:extLst>
            </p:cNvPr>
            <p:cNvSpPr txBox="1"/>
            <p:nvPr/>
          </p:nvSpPr>
          <p:spPr>
            <a:xfrm>
              <a:off x="6978037" y="2408469"/>
              <a:ext cx="627095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9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2023. 03</a:t>
              </a:r>
              <a:endParaRPr lang="ko-KR" altLang="en-US" sz="900" dirty="0">
                <a:latin typeface="Noto Sans KR" panose="020B0500000000000000" pitchFamily="34" charset="-127"/>
                <a:ea typeface="Noto Sans KR" panose="020B0500000000000000" pitchFamily="34" charset="-127"/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7F34D7E3-5762-CB2D-14E1-19FE78F60795}"/>
                </a:ext>
              </a:extLst>
            </p:cNvPr>
            <p:cNvSpPr txBox="1"/>
            <p:nvPr/>
          </p:nvSpPr>
          <p:spPr>
            <a:xfrm>
              <a:off x="6978037" y="2597052"/>
              <a:ext cx="18614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9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한남대학교</a:t>
              </a:r>
              <a:endParaRPr lang="en-US" altLang="ko-KR" sz="900" dirty="0">
                <a:latin typeface="Noto Sans KR" panose="020B0500000000000000" pitchFamily="34" charset="-127"/>
                <a:ea typeface="Noto Sans KR" panose="020B0500000000000000" pitchFamily="34" charset="-127"/>
              </a:endParaRPr>
            </a:p>
            <a:p>
              <a:r>
                <a:rPr lang="ko-KR" altLang="en-US" sz="9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정치언론학과</a:t>
              </a:r>
              <a:r>
                <a:rPr lang="en-US" altLang="ko-KR" sz="9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·</a:t>
              </a:r>
              <a:r>
                <a:rPr lang="ko-KR" altLang="en-US" sz="9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미디어영상학과 졸업</a:t>
              </a:r>
            </a:p>
          </p:txBody>
        </p: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E8DBF660-563D-7CB5-0AF4-13E973766017}"/>
                </a:ext>
              </a:extLst>
            </p:cNvPr>
            <p:cNvSpPr txBox="1"/>
            <p:nvPr/>
          </p:nvSpPr>
          <p:spPr>
            <a:xfrm>
              <a:off x="6981942" y="3085385"/>
              <a:ext cx="627095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9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2023. 10</a:t>
              </a:r>
              <a:endParaRPr lang="ko-KR" altLang="en-US" sz="900" dirty="0">
                <a:latin typeface="Noto Sans KR" panose="020B0500000000000000" pitchFamily="34" charset="-127"/>
                <a:ea typeface="Noto Sans KR" panose="020B0500000000000000" pitchFamily="34" charset="-127"/>
              </a:endParaRPr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E121B406-95D3-765F-27B5-9F77DCD82F08}"/>
                </a:ext>
              </a:extLst>
            </p:cNvPr>
            <p:cNvSpPr txBox="1"/>
            <p:nvPr/>
          </p:nvSpPr>
          <p:spPr>
            <a:xfrm>
              <a:off x="6981942" y="3273968"/>
              <a:ext cx="27350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9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그린컴퓨터아트학원</a:t>
              </a:r>
              <a:endParaRPr lang="en-US" altLang="ko-KR" sz="900" dirty="0">
                <a:latin typeface="Noto Sans KR" panose="020B0500000000000000" pitchFamily="34" charset="-127"/>
                <a:ea typeface="Noto Sans KR" panose="020B0500000000000000" pitchFamily="34" charset="-127"/>
              </a:endParaRPr>
            </a:p>
            <a:p>
              <a:r>
                <a:rPr lang="en-US" altLang="ko-KR" sz="9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UI/UX</a:t>
              </a:r>
              <a:r>
                <a:rPr lang="ko-KR" altLang="en-US" sz="9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 반응형 웹 디자인 </a:t>
              </a:r>
              <a:r>
                <a:rPr lang="en-US" altLang="ko-KR" sz="9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&amp; </a:t>
              </a:r>
              <a:r>
                <a:rPr lang="ko-KR" altLang="en-US" sz="9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웹 퍼블리셔</a:t>
              </a:r>
              <a:r>
                <a:rPr lang="en-US" altLang="ko-KR" sz="9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(</a:t>
              </a:r>
              <a:r>
                <a:rPr lang="ko-KR" altLang="en-US" sz="9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개발</a:t>
              </a:r>
              <a:r>
                <a:rPr lang="en-US" altLang="ko-KR" sz="9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)</a:t>
              </a:r>
              <a:r>
                <a:rPr lang="ko-KR" altLang="en-US" sz="9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 과정 수료</a:t>
              </a:r>
              <a:endParaRPr lang="en-US" altLang="ko-KR" sz="900" dirty="0">
                <a:latin typeface="Noto Sans KR" panose="020B0500000000000000" pitchFamily="34" charset="-127"/>
                <a:ea typeface="Noto Sans KR" panose="020B0500000000000000" pitchFamily="34" charset="-127"/>
              </a:endParaRP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428C3490-CAFA-845D-C796-8CAA94F56D6E}"/>
                </a:ext>
              </a:extLst>
            </p:cNvPr>
            <p:cNvSpPr txBox="1"/>
            <p:nvPr/>
          </p:nvSpPr>
          <p:spPr>
            <a:xfrm>
              <a:off x="6981942" y="1896566"/>
              <a:ext cx="97334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EDUCATION</a:t>
              </a:r>
              <a:endParaRPr lang="ko-KR" altLang="en-US" sz="1100" dirty="0">
                <a:latin typeface="Noto Sans KR" panose="020B0500000000000000" pitchFamily="34" charset="-127"/>
                <a:ea typeface="Noto Sans KR" panose="020B0500000000000000" pitchFamily="34" charset="-127"/>
              </a:endParaRPr>
            </a:p>
          </p:txBody>
        </p:sp>
      </p:grpSp>
      <p:grpSp>
        <p:nvGrpSpPr>
          <p:cNvPr id="113" name="그룹 112">
            <a:extLst>
              <a:ext uri="{FF2B5EF4-FFF2-40B4-BE49-F238E27FC236}">
                <a16:creationId xmlns:a16="http://schemas.microsoft.com/office/drawing/2014/main" id="{B1675845-5D14-FE5C-BA88-5FE6A2105800}"/>
              </a:ext>
            </a:extLst>
          </p:cNvPr>
          <p:cNvGrpSpPr/>
          <p:nvPr/>
        </p:nvGrpSpPr>
        <p:grpSpPr>
          <a:xfrm>
            <a:off x="6693172" y="1800895"/>
            <a:ext cx="2107603" cy="662495"/>
            <a:chOff x="6961719" y="4299697"/>
            <a:chExt cx="2107603" cy="662495"/>
          </a:xfrm>
        </p:grpSpPr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551C0F9E-D2F5-780D-8DB8-8DA3BEA8B770}"/>
                </a:ext>
              </a:extLst>
            </p:cNvPr>
            <p:cNvSpPr txBox="1"/>
            <p:nvPr/>
          </p:nvSpPr>
          <p:spPr>
            <a:xfrm>
              <a:off x="6961719" y="4299697"/>
              <a:ext cx="64152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SKILLS</a:t>
              </a:r>
              <a:endParaRPr lang="ko-KR" altLang="en-US" sz="1100" dirty="0">
                <a:latin typeface="Noto Sans KR" panose="020B0500000000000000" pitchFamily="34" charset="-127"/>
                <a:ea typeface="Noto Sans KR" panose="020B0500000000000000" pitchFamily="34" charset="-127"/>
              </a:endParaRPr>
            </a:p>
          </p:txBody>
        </p:sp>
        <p:pic>
          <p:nvPicPr>
            <p:cNvPr id="87" name="그림 86" descr="텍스트, 폰트, 스크린샷, 그래픽이(가) 표시된 사진&#10;&#10;자동 생성된 설명">
              <a:extLst>
                <a:ext uri="{FF2B5EF4-FFF2-40B4-BE49-F238E27FC236}">
                  <a16:creationId xmlns:a16="http://schemas.microsoft.com/office/drawing/2014/main" id="{24E8A353-2DC0-4D06-6D97-FFDC882C2B3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82767" y="4763633"/>
              <a:ext cx="198559" cy="198559"/>
            </a:xfrm>
            <a:prstGeom prst="rect">
              <a:avLst/>
            </a:prstGeom>
          </p:spPr>
        </p:pic>
        <p:pic>
          <p:nvPicPr>
            <p:cNvPr id="89" name="그림 88" descr="스크린샷, 일렉트릭 블루, 그래픽, 폰트이(가) 표시된 사진&#10;&#10;자동 생성된 설명">
              <a:extLst>
                <a:ext uri="{FF2B5EF4-FFF2-40B4-BE49-F238E27FC236}">
                  <a16:creationId xmlns:a16="http://schemas.microsoft.com/office/drawing/2014/main" id="{C1E905B5-D9B4-FE7B-5006-592D1A34E57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85755" y="4760845"/>
              <a:ext cx="198507" cy="198507"/>
            </a:xfrm>
            <a:prstGeom prst="rect">
              <a:avLst/>
            </a:prstGeom>
          </p:spPr>
        </p:pic>
        <p:pic>
          <p:nvPicPr>
            <p:cNvPr id="91" name="그림 90" descr="직사각형, 스크린샷, 라인, 그린이(가) 표시된 사진&#10;&#10;자동 생성된 설명">
              <a:extLst>
                <a:ext uri="{FF2B5EF4-FFF2-40B4-BE49-F238E27FC236}">
                  <a16:creationId xmlns:a16="http://schemas.microsoft.com/office/drawing/2014/main" id="{7A198337-0D69-98B5-7BE4-6D9D4F1FB93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88743" y="4760845"/>
              <a:ext cx="198507" cy="198507"/>
            </a:xfrm>
            <a:prstGeom prst="rect">
              <a:avLst/>
            </a:prstGeom>
          </p:spPr>
        </p:pic>
        <p:pic>
          <p:nvPicPr>
            <p:cNvPr id="93" name="그림 92" descr="그래픽, 스크린샷, 상징, 폰트이(가) 표시된 사진&#10;&#10;자동 생성된 설명">
              <a:extLst>
                <a:ext uri="{FF2B5EF4-FFF2-40B4-BE49-F238E27FC236}">
                  <a16:creationId xmlns:a16="http://schemas.microsoft.com/office/drawing/2014/main" id="{FDEE9925-CD3E-6378-CAA0-81FEB7C866E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76791" y="4760845"/>
              <a:ext cx="198559" cy="198559"/>
            </a:xfrm>
            <a:prstGeom prst="rect">
              <a:avLst/>
            </a:prstGeom>
          </p:spPr>
        </p:pic>
        <p:pic>
          <p:nvPicPr>
            <p:cNvPr id="95" name="그림 94" descr="그래픽, 스크린샷, 폰트, 상징이(가) 표시된 사진&#10;&#10;자동 생성된 설명">
              <a:extLst>
                <a:ext uri="{FF2B5EF4-FFF2-40B4-BE49-F238E27FC236}">
                  <a16:creationId xmlns:a16="http://schemas.microsoft.com/office/drawing/2014/main" id="{0039D4D5-91FC-55BE-58C0-79D6CAE0CEE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73803" y="4760793"/>
              <a:ext cx="198559" cy="198559"/>
            </a:xfrm>
            <a:prstGeom prst="rect">
              <a:avLst/>
            </a:prstGeom>
          </p:spPr>
        </p:pic>
        <p:pic>
          <p:nvPicPr>
            <p:cNvPr id="99" name="그림 98" descr="스크린샷, 그래픽, 폰트, 로고이(가) 표시된 사진&#10;&#10;자동 생성된 설명">
              <a:extLst>
                <a:ext uri="{FF2B5EF4-FFF2-40B4-BE49-F238E27FC236}">
                  <a16:creationId xmlns:a16="http://schemas.microsoft.com/office/drawing/2014/main" id="{7A34A63C-D57E-0096-F8B2-660C1A81301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79779" y="4760845"/>
              <a:ext cx="198559" cy="198559"/>
            </a:xfrm>
            <a:prstGeom prst="rect">
              <a:avLst/>
            </a:prstGeom>
          </p:spPr>
        </p:pic>
        <p:pic>
          <p:nvPicPr>
            <p:cNvPr id="108" name="그림 107" descr="다채로움, 그래픽, 원, 창의성이(가) 표시된 사진&#10;&#10;자동 생성된 설명">
              <a:extLst>
                <a:ext uri="{FF2B5EF4-FFF2-40B4-BE49-F238E27FC236}">
                  <a16:creationId xmlns:a16="http://schemas.microsoft.com/office/drawing/2014/main" id="{3672DFEE-F97C-1B94-2D99-7F9AFE2F1B3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70815" y="4760793"/>
              <a:ext cx="198507" cy="198507"/>
            </a:xfrm>
            <a:prstGeom prst="rect">
              <a:avLst/>
            </a:prstGeom>
          </p:spPr>
        </p:pic>
      </p:grpSp>
      <p:sp>
        <p:nvSpPr>
          <p:cNvPr id="116" name="직사각형 115">
            <a:extLst>
              <a:ext uri="{FF2B5EF4-FFF2-40B4-BE49-F238E27FC236}">
                <a16:creationId xmlns:a16="http://schemas.microsoft.com/office/drawing/2014/main" id="{D2472C65-7C1E-4C3E-16BF-4556B61808A1}"/>
              </a:ext>
            </a:extLst>
          </p:cNvPr>
          <p:cNvSpPr/>
          <p:nvPr/>
        </p:nvSpPr>
        <p:spPr>
          <a:xfrm>
            <a:off x="4026838" y="1752105"/>
            <a:ext cx="2190109" cy="4049087"/>
          </a:xfrm>
          <a:prstGeom prst="rect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7" name="직사각형 116">
            <a:extLst>
              <a:ext uri="{FF2B5EF4-FFF2-40B4-BE49-F238E27FC236}">
                <a16:creationId xmlns:a16="http://schemas.microsoft.com/office/drawing/2014/main" id="{FABB5E49-19F6-61B5-3770-DFC026A1CD74}"/>
              </a:ext>
            </a:extLst>
          </p:cNvPr>
          <p:cNvSpPr/>
          <p:nvPr/>
        </p:nvSpPr>
        <p:spPr>
          <a:xfrm>
            <a:off x="6639900" y="1412060"/>
            <a:ext cx="2190109" cy="4049087"/>
          </a:xfrm>
          <a:prstGeom prst="rect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8" name="직사각형 117">
            <a:extLst>
              <a:ext uri="{FF2B5EF4-FFF2-40B4-BE49-F238E27FC236}">
                <a16:creationId xmlns:a16="http://schemas.microsoft.com/office/drawing/2014/main" id="{A978ACE2-138E-B7A9-D5D3-72D0A75D0F37}"/>
              </a:ext>
            </a:extLst>
          </p:cNvPr>
          <p:cNvSpPr/>
          <p:nvPr/>
        </p:nvSpPr>
        <p:spPr>
          <a:xfrm>
            <a:off x="9257334" y="1062121"/>
            <a:ext cx="2190109" cy="4049087"/>
          </a:xfrm>
          <a:prstGeom prst="rect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0" name="직선 연결선 119">
            <a:extLst>
              <a:ext uri="{FF2B5EF4-FFF2-40B4-BE49-F238E27FC236}">
                <a16:creationId xmlns:a16="http://schemas.microsoft.com/office/drawing/2014/main" id="{494F6CBD-36E6-964A-9874-97A0DE57AE78}"/>
              </a:ext>
            </a:extLst>
          </p:cNvPr>
          <p:cNvCxnSpPr>
            <a:cxnSpLocks/>
          </p:cNvCxnSpPr>
          <p:nvPr/>
        </p:nvCxnSpPr>
        <p:spPr>
          <a:xfrm>
            <a:off x="6693172" y="1231058"/>
            <a:ext cx="62254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직선 연결선 121">
            <a:extLst>
              <a:ext uri="{FF2B5EF4-FFF2-40B4-BE49-F238E27FC236}">
                <a16:creationId xmlns:a16="http://schemas.microsoft.com/office/drawing/2014/main" id="{82E4E17A-D153-0147-7C69-9BE4FC5C187C}"/>
              </a:ext>
            </a:extLst>
          </p:cNvPr>
          <p:cNvCxnSpPr>
            <a:cxnSpLocks/>
          </p:cNvCxnSpPr>
          <p:nvPr/>
        </p:nvCxnSpPr>
        <p:spPr>
          <a:xfrm>
            <a:off x="6788874" y="1070494"/>
            <a:ext cx="37913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직선 연결선 123">
            <a:extLst>
              <a:ext uri="{FF2B5EF4-FFF2-40B4-BE49-F238E27FC236}">
                <a16:creationId xmlns:a16="http://schemas.microsoft.com/office/drawing/2014/main" id="{107B02C3-949D-602D-AC9F-B15D02C5F707}"/>
              </a:ext>
            </a:extLst>
          </p:cNvPr>
          <p:cNvCxnSpPr>
            <a:cxnSpLocks/>
          </p:cNvCxnSpPr>
          <p:nvPr/>
        </p:nvCxnSpPr>
        <p:spPr>
          <a:xfrm>
            <a:off x="10814106" y="823298"/>
            <a:ext cx="62254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직선 연결선 124">
            <a:extLst>
              <a:ext uri="{FF2B5EF4-FFF2-40B4-BE49-F238E27FC236}">
                <a16:creationId xmlns:a16="http://schemas.microsoft.com/office/drawing/2014/main" id="{6A545920-5C66-429A-7424-62BC74D73266}"/>
              </a:ext>
            </a:extLst>
          </p:cNvPr>
          <p:cNvCxnSpPr>
            <a:cxnSpLocks/>
          </p:cNvCxnSpPr>
          <p:nvPr/>
        </p:nvCxnSpPr>
        <p:spPr>
          <a:xfrm>
            <a:off x="11057516" y="662734"/>
            <a:ext cx="37913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1" name="그룹 130">
            <a:extLst>
              <a:ext uri="{FF2B5EF4-FFF2-40B4-BE49-F238E27FC236}">
                <a16:creationId xmlns:a16="http://schemas.microsoft.com/office/drawing/2014/main" id="{FEECA903-531D-FE8E-E53E-055F9730AD81}"/>
              </a:ext>
            </a:extLst>
          </p:cNvPr>
          <p:cNvGrpSpPr/>
          <p:nvPr/>
        </p:nvGrpSpPr>
        <p:grpSpPr>
          <a:xfrm>
            <a:off x="9107063" y="4730988"/>
            <a:ext cx="623467" cy="534012"/>
            <a:chOff x="9038968" y="5264445"/>
            <a:chExt cx="623467" cy="519655"/>
          </a:xfrm>
        </p:grpSpPr>
        <p:cxnSp>
          <p:nvCxnSpPr>
            <p:cNvPr id="127" name="직선 연결선 126">
              <a:extLst>
                <a:ext uri="{FF2B5EF4-FFF2-40B4-BE49-F238E27FC236}">
                  <a16:creationId xmlns:a16="http://schemas.microsoft.com/office/drawing/2014/main" id="{A804845A-F3B1-7DC5-D788-0C2747FB2B13}"/>
                </a:ext>
              </a:extLst>
            </p:cNvPr>
            <p:cNvCxnSpPr>
              <a:cxnSpLocks/>
            </p:cNvCxnSpPr>
            <p:nvPr/>
          </p:nvCxnSpPr>
          <p:spPr>
            <a:xfrm>
              <a:off x="9038968" y="5264445"/>
              <a:ext cx="0" cy="519655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직선 연결선 128">
              <a:extLst>
                <a:ext uri="{FF2B5EF4-FFF2-40B4-BE49-F238E27FC236}">
                  <a16:creationId xmlns:a16="http://schemas.microsoft.com/office/drawing/2014/main" id="{9544E7C9-2744-C43B-7A8A-37F5B4093111}"/>
                </a:ext>
              </a:extLst>
            </p:cNvPr>
            <p:cNvCxnSpPr>
              <a:cxnSpLocks/>
            </p:cNvCxnSpPr>
            <p:nvPr/>
          </p:nvCxnSpPr>
          <p:spPr>
            <a:xfrm>
              <a:off x="9039892" y="5784100"/>
              <a:ext cx="622543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190332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E0BE5AFD-0AE7-B07F-7212-A49B8DCF1A64}"/>
              </a:ext>
            </a:extLst>
          </p:cNvPr>
          <p:cNvGrpSpPr/>
          <p:nvPr/>
        </p:nvGrpSpPr>
        <p:grpSpPr>
          <a:xfrm>
            <a:off x="-1271757" y="-5532583"/>
            <a:ext cx="14748964" cy="12450544"/>
            <a:chOff x="-1271757" y="-5532583"/>
            <a:chExt cx="14748964" cy="12450544"/>
          </a:xfrm>
        </p:grpSpPr>
        <p:sp>
          <p:nvSpPr>
            <p:cNvPr id="4" name="이등변 삼각형 3">
              <a:extLst>
                <a:ext uri="{FF2B5EF4-FFF2-40B4-BE49-F238E27FC236}">
                  <a16:creationId xmlns:a16="http://schemas.microsoft.com/office/drawing/2014/main" id="{791FA815-657F-C74A-9568-73757F75848F}"/>
                </a:ext>
              </a:extLst>
            </p:cNvPr>
            <p:cNvSpPr/>
            <p:nvPr/>
          </p:nvSpPr>
          <p:spPr>
            <a:xfrm>
              <a:off x="-104931" y="-89941"/>
              <a:ext cx="12426846" cy="7007902"/>
            </a:xfrm>
            <a:prstGeom prst="triangle">
              <a:avLst/>
            </a:prstGeom>
            <a:gradFill flip="none" rotWithShape="1">
              <a:gsLst>
                <a:gs pos="0">
                  <a:srgbClr val="9DABBF"/>
                </a:gs>
                <a:gs pos="50000">
                  <a:srgbClr val="C2CBD8"/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이등변 삼각형 4">
              <a:extLst>
                <a:ext uri="{FF2B5EF4-FFF2-40B4-BE49-F238E27FC236}">
                  <a16:creationId xmlns:a16="http://schemas.microsoft.com/office/drawing/2014/main" id="{B6D70071-79AE-5392-CF5C-C36F40726389}"/>
                </a:ext>
              </a:extLst>
            </p:cNvPr>
            <p:cNvSpPr/>
            <p:nvPr/>
          </p:nvSpPr>
          <p:spPr>
            <a:xfrm rot="4834579">
              <a:off x="-3567158" y="-3191232"/>
              <a:ext cx="12215938" cy="7625136"/>
            </a:xfrm>
            <a:prstGeom prst="triangle">
              <a:avLst/>
            </a:prstGeom>
            <a:gradFill flip="none" rotWithShape="1">
              <a:gsLst>
                <a:gs pos="0">
                  <a:srgbClr val="9DABBF"/>
                </a:gs>
                <a:gs pos="50000">
                  <a:srgbClr val="C2CBD8"/>
                </a:gs>
                <a:gs pos="100000">
                  <a:schemeClr val="bg1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" name="이등변 삼각형 5">
              <a:extLst>
                <a:ext uri="{FF2B5EF4-FFF2-40B4-BE49-F238E27FC236}">
                  <a16:creationId xmlns:a16="http://schemas.microsoft.com/office/drawing/2014/main" id="{4A524961-5F37-8560-6380-803EE6A49BCF}"/>
                </a:ext>
              </a:extLst>
            </p:cNvPr>
            <p:cNvSpPr/>
            <p:nvPr/>
          </p:nvSpPr>
          <p:spPr>
            <a:xfrm rot="16772769">
              <a:off x="3556670" y="-3237182"/>
              <a:ext cx="12215938" cy="7625136"/>
            </a:xfrm>
            <a:prstGeom prst="triangle">
              <a:avLst/>
            </a:prstGeom>
            <a:gradFill flip="none" rotWithShape="1">
              <a:gsLst>
                <a:gs pos="0">
                  <a:srgbClr val="9DABBF"/>
                </a:gs>
                <a:gs pos="50000">
                  <a:srgbClr val="C2CBD8"/>
                </a:gs>
                <a:gs pos="100000">
                  <a:schemeClr val="bg1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CEFA2CCF-49A5-39D8-0694-4756D85A5581}"/>
              </a:ext>
            </a:extLst>
          </p:cNvPr>
          <p:cNvSpPr txBox="1"/>
          <p:nvPr/>
        </p:nvSpPr>
        <p:spPr>
          <a:xfrm rot="2568668">
            <a:off x="4261321" y="433164"/>
            <a:ext cx="756938" cy="156966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>
                <a:rot lat="0" lon="18899972" rev="0"/>
              </a:camera>
              <a:lightRig rig="threePt" dir="t"/>
            </a:scene3d>
            <a:sp3d>
              <a:bevelT w="0"/>
            </a:sp3d>
          </a:bodyPr>
          <a:lstStyle/>
          <a:p>
            <a:pPr algn="ctr"/>
            <a:r>
              <a:rPr lang="en-US" altLang="ko-KR" sz="9600" dirty="0">
                <a:solidFill>
                  <a:schemeClr val="tx1">
                    <a:lumMod val="75000"/>
                    <a:lumOff val="25000"/>
                  </a:schemeClr>
                </a:solidFill>
                <a:latin typeface="Adobe Song Std L" panose="02020300000000000000" pitchFamily="18" charset="-128"/>
                <a:ea typeface="Adobe Song Std L" panose="02020300000000000000" pitchFamily="18" charset="-128"/>
                <a:cs typeface="ADLaM Display" panose="02010000000000000000" pitchFamily="2" charset="0"/>
              </a:rPr>
              <a:t>S</a:t>
            </a:r>
            <a:endParaRPr lang="ko-KR" altLang="en-US" sz="9600" dirty="0">
              <a:solidFill>
                <a:schemeClr val="tx1">
                  <a:lumMod val="75000"/>
                  <a:lumOff val="25000"/>
                </a:schemeClr>
              </a:solidFill>
              <a:latin typeface="Adobe Song Std L" panose="02020300000000000000" pitchFamily="18" charset="-128"/>
              <a:cs typeface="ADLaM Display" panose="02010000000000000000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1D9AFA3-6E0C-13E7-3BAF-2CD2F7E7E538}"/>
              </a:ext>
            </a:extLst>
          </p:cNvPr>
          <p:cNvSpPr txBox="1"/>
          <p:nvPr/>
        </p:nvSpPr>
        <p:spPr>
          <a:xfrm rot="2344501">
            <a:off x="5333988" y="629958"/>
            <a:ext cx="1336180" cy="1575530"/>
          </a:xfrm>
          <a:prstGeom prst="rect">
            <a:avLst/>
          </a:prstGeom>
          <a:noFill/>
          <a:scene3d>
            <a:camera prst="orthographicFront">
              <a:rot lat="0" lon="8399987" rev="0"/>
            </a:camera>
            <a:lightRig rig="threePt" dir="t"/>
          </a:scene3d>
        </p:spPr>
        <p:txBody>
          <a:bodyPr wrap="square" rtlCol="0">
            <a:spAutoFit/>
            <a:scene3d>
              <a:camera prst="orthographicFront">
                <a:rot lat="0" lon="18899972" rev="0"/>
              </a:camera>
              <a:lightRig rig="threePt" dir="t"/>
            </a:scene3d>
            <a:sp3d>
              <a:bevelT w="0"/>
            </a:sp3d>
          </a:bodyPr>
          <a:lstStyle/>
          <a:p>
            <a:pPr algn="ctr"/>
            <a:r>
              <a:rPr lang="en-US" altLang="ko-KR" sz="9600" dirty="0">
                <a:solidFill>
                  <a:schemeClr val="tx1">
                    <a:lumMod val="75000"/>
                    <a:lumOff val="25000"/>
                  </a:schemeClr>
                </a:solidFill>
                <a:latin typeface="Adobe Song Std L" panose="02020300000000000000" pitchFamily="18" charset="-128"/>
                <a:ea typeface="Adobe Song Std L" panose="02020300000000000000" pitchFamily="18" charset="-128"/>
                <a:cs typeface="ADLaM Display" panose="02010000000000000000" pitchFamily="2" charset="0"/>
              </a:rPr>
              <a:t>W</a:t>
            </a:r>
            <a:endParaRPr lang="ko-KR" altLang="en-US" sz="9600" dirty="0">
              <a:solidFill>
                <a:schemeClr val="tx1">
                  <a:lumMod val="75000"/>
                  <a:lumOff val="25000"/>
                </a:schemeClr>
              </a:solidFill>
              <a:latin typeface="Adobe Song Std L" panose="02020300000000000000" pitchFamily="18" charset="-128"/>
              <a:cs typeface="ADLaM Display" panose="02010000000000000000" pitchFamily="2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28239CB-25F7-54B1-29D0-338DF3B613F6}"/>
              </a:ext>
            </a:extLst>
          </p:cNvPr>
          <p:cNvSpPr txBox="1"/>
          <p:nvPr/>
        </p:nvSpPr>
        <p:spPr>
          <a:xfrm rot="19114414">
            <a:off x="6782969" y="7268"/>
            <a:ext cx="1322799" cy="1569660"/>
          </a:xfrm>
          <a:prstGeom prst="rect">
            <a:avLst/>
          </a:prstGeom>
          <a:noFill/>
          <a:scene3d>
            <a:camera prst="orthographicFront">
              <a:rot lat="0" lon="19499983" rev="0"/>
            </a:camera>
            <a:lightRig rig="threePt" dir="t"/>
          </a:scene3d>
        </p:spPr>
        <p:txBody>
          <a:bodyPr wrap="none" rtlCol="0">
            <a:spAutoFit/>
            <a:scene3d>
              <a:camera prst="orthographicFront">
                <a:rot lat="0" lon="18899972" rev="0"/>
              </a:camera>
              <a:lightRig rig="threePt" dir="t"/>
            </a:scene3d>
            <a:sp3d>
              <a:bevelT w="0"/>
            </a:sp3d>
          </a:bodyPr>
          <a:lstStyle/>
          <a:p>
            <a:pPr algn="ctr"/>
            <a:r>
              <a:rPr lang="en-US" altLang="ko-KR" sz="9600" dirty="0">
                <a:solidFill>
                  <a:schemeClr val="tx1">
                    <a:lumMod val="75000"/>
                    <a:lumOff val="25000"/>
                  </a:schemeClr>
                </a:solidFill>
                <a:latin typeface="Adobe Song Std L" panose="02020300000000000000" pitchFamily="18" charset="-128"/>
                <a:ea typeface="Adobe Song Std L" panose="02020300000000000000" pitchFamily="18" charset="-128"/>
                <a:cs typeface="ADLaM Display" panose="02010000000000000000" pitchFamily="2" charset="0"/>
              </a:rPr>
              <a:t>19</a:t>
            </a:r>
            <a:endParaRPr lang="ko-KR" altLang="en-US" sz="9600" dirty="0">
              <a:solidFill>
                <a:schemeClr val="tx1">
                  <a:lumMod val="75000"/>
                  <a:lumOff val="25000"/>
                </a:schemeClr>
              </a:solidFill>
              <a:latin typeface="Adobe Song Std L" panose="02020300000000000000" pitchFamily="18" charset="-128"/>
              <a:cs typeface="ADLaM Display" panose="02010000000000000000" pitchFamily="2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541DD2A-50C5-5B0F-9B75-127D6B5A780D}"/>
              </a:ext>
            </a:extLst>
          </p:cNvPr>
          <p:cNvSpPr txBox="1"/>
          <p:nvPr/>
        </p:nvSpPr>
        <p:spPr>
          <a:xfrm>
            <a:off x="3407620" y="3638981"/>
            <a:ext cx="3336170" cy="17604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50" dirty="0">
                <a:latin typeface="Noto Sans KR" panose="020B0500000000000000" pitchFamily="34" charset="-127"/>
                <a:ea typeface="Noto Sans KR" panose="020B0500000000000000" pitchFamily="34" charset="-127"/>
              </a:rPr>
              <a:t>‘</a:t>
            </a:r>
            <a:r>
              <a:rPr lang="en-US" altLang="ko-KR" sz="1050" dirty="0">
                <a:latin typeface="Noto Sans KR" panose="020B0500000000000000" pitchFamily="34" charset="-127"/>
                <a:ea typeface="Noto Sans KR" panose="020B0500000000000000" pitchFamily="34" charset="-127"/>
              </a:rPr>
              <a:t>SW19’</a:t>
            </a:r>
            <a:r>
              <a:rPr lang="ko-KR" altLang="en-US" sz="1050" dirty="0">
                <a:latin typeface="Noto Sans KR" panose="020B0500000000000000" pitchFamily="34" charset="-127"/>
                <a:ea typeface="Noto Sans KR" panose="020B0500000000000000" pitchFamily="34" charset="-127"/>
              </a:rPr>
              <a:t>은 시간에 따라 변화하는 윔블던 파크의 향을</a:t>
            </a:r>
          </a:p>
          <a:p>
            <a:pPr>
              <a:lnSpc>
                <a:spcPct val="150000"/>
              </a:lnSpc>
            </a:pPr>
            <a:r>
              <a:rPr lang="en-US" altLang="ko-KR" sz="1050" dirty="0">
                <a:latin typeface="Noto Sans KR" panose="020B0500000000000000" pitchFamily="34" charset="-127"/>
                <a:ea typeface="Noto Sans KR" panose="020B0500000000000000" pitchFamily="34" charset="-127"/>
              </a:rPr>
              <a:t>6am, Noon, 3pm, 9pm, Midnight 5</a:t>
            </a:r>
            <a:r>
              <a:rPr lang="ko-KR" altLang="en-US" sz="1050" dirty="0">
                <a:latin typeface="Noto Sans KR" panose="020B0500000000000000" pitchFamily="34" charset="-127"/>
                <a:ea typeface="Noto Sans KR" panose="020B0500000000000000" pitchFamily="34" charset="-127"/>
              </a:rPr>
              <a:t>가지 향수로</a:t>
            </a:r>
          </a:p>
          <a:p>
            <a:pPr>
              <a:lnSpc>
                <a:spcPct val="150000"/>
              </a:lnSpc>
            </a:pPr>
            <a:r>
              <a:rPr lang="ko-KR" altLang="en-US" sz="1050" dirty="0">
                <a:latin typeface="Noto Sans KR" panose="020B0500000000000000" pitchFamily="34" charset="-127"/>
                <a:ea typeface="Noto Sans KR" panose="020B0500000000000000" pitchFamily="34" charset="-127"/>
              </a:rPr>
              <a:t>담아낸 향수 브랜드입니다</a:t>
            </a:r>
            <a:r>
              <a:rPr lang="en-US" altLang="ko-KR" sz="1050" dirty="0"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05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50" dirty="0">
                <a:latin typeface="Noto Sans KR" panose="020B0500000000000000" pitchFamily="34" charset="-127"/>
                <a:ea typeface="Noto Sans KR" panose="020B0500000000000000" pitchFamily="34" charset="-127"/>
              </a:rPr>
              <a:t>스크롤 라이브러리를 사용해</a:t>
            </a:r>
          </a:p>
          <a:p>
            <a:pPr>
              <a:lnSpc>
                <a:spcPct val="150000"/>
              </a:lnSpc>
            </a:pPr>
            <a:r>
              <a:rPr lang="ko-KR" altLang="en-US" sz="1050" dirty="0">
                <a:latin typeface="Noto Sans KR" panose="020B0500000000000000" pitchFamily="34" charset="-127"/>
                <a:ea typeface="Noto Sans KR" panose="020B0500000000000000" pitchFamily="34" charset="-127"/>
              </a:rPr>
              <a:t>보다 동적인 메인 페이지를 그려냈고</a:t>
            </a:r>
            <a:r>
              <a:rPr lang="en-US" altLang="ko-KR" sz="1050" dirty="0">
                <a:latin typeface="Noto Sans KR" panose="020B0500000000000000" pitchFamily="34" charset="-127"/>
                <a:ea typeface="Noto Sans KR" panose="020B0500000000000000" pitchFamily="34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sz="1050" dirty="0">
                <a:latin typeface="Noto Sans KR" panose="020B0500000000000000" pitchFamily="34" charset="-127"/>
                <a:ea typeface="Noto Sans KR" panose="020B0500000000000000" pitchFamily="34" charset="-127"/>
              </a:rPr>
              <a:t>신상품 슬라이드를 삽입하는 등 리디자인을 진행했습니다</a:t>
            </a:r>
            <a:r>
              <a:rPr lang="en-US" altLang="ko-KR" sz="1050" dirty="0"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  <a:endParaRPr lang="ko-KR" altLang="en-US" sz="105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pic>
        <p:nvPicPr>
          <p:cNvPr id="30" name="그림 29" descr="스크린샷, 음식이(가) 표시된 사진&#10;&#10;자동 생성된 설명">
            <a:extLst>
              <a:ext uri="{FF2B5EF4-FFF2-40B4-BE49-F238E27FC236}">
                <a16:creationId xmlns:a16="http://schemas.microsoft.com/office/drawing/2014/main" id="{32A26DE8-C616-B68E-D369-569387C14D1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949"/>
          <a:stretch/>
        </p:blipFill>
        <p:spPr>
          <a:xfrm>
            <a:off x="8417578" y="385042"/>
            <a:ext cx="1430331" cy="619407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944553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E0BE5AFD-0AE7-B07F-7212-A49B8DCF1A64}"/>
              </a:ext>
            </a:extLst>
          </p:cNvPr>
          <p:cNvGrpSpPr/>
          <p:nvPr/>
        </p:nvGrpSpPr>
        <p:grpSpPr>
          <a:xfrm>
            <a:off x="-1271757" y="-5532583"/>
            <a:ext cx="14748964" cy="12450544"/>
            <a:chOff x="-1271757" y="-5532583"/>
            <a:chExt cx="14748964" cy="12450544"/>
          </a:xfrm>
        </p:grpSpPr>
        <p:sp>
          <p:nvSpPr>
            <p:cNvPr id="4" name="이등변 삼각형 3">
              <a:extLst>
                <a:ext uri="{FF2B5EF4-FFF2-40B4-BE49-F238E27FC236}">
                  <a16:creationId xmlns:a16="http://schemas.microsoft.com/office/drawing/2014/main" id="{791FA815-657F-C74A-9568-73757F75848F}"/>
                </a:ext>
              </a:extLst>
            </p:cNvPr>
            <p:cNvSpPr/>
            <p:nvPr/>
          </p:nvSpPr>
          <p:spPr>
            <a:xfrm>
              <a:off x="-104931" y="-89941"/>
              <a:ext cx="12426846" cy="7007902"/>
            </a:xfrm>
            <a:prstGeom prst="triangle">
              <a:avLst/>
            </a:prstGeom>
            <a:gradFill flip="none" rotWithShape="1">
              <a:gsLst>
                <a:gs pos="0">
                  <a:srgbClr val="9DABBF"/>
                </a:gs>
                <a:gs pos="50000">
                  <a:srgbClr val="C2CBD8"/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이등변 삼각형 4">
              <a:extLst>
                <a:ext uri="{FF2B5EF4-FFF2-40B4-BE49-F238E27FC236}">
                  <a16:creationId xmlns:a16="http://schemas.microsoft.com/office/drawing/2014/main" id="{B6D70071-79AE-5392-CF5C-C36F40726389}"/>
                </a:ext>
              </a:extLst>
            </p:cNvPr>
            <p:cNvSpPr/>
            <p:nvPr/>
          </p:nvSpPr>
          <p:spPr>
            <a:xfrm rot="4834579">
              <a:off x="-3567158" y="-3191232"/>
              <a:ext cx="12215938" cy="7625136"/>
            </a:xfrm>
            <a:prstGeom prst="triangle">
              <a:avLst/>
            </a:prstGeom>
            <a:gradFill flip="none" rotWithShape="1">
              <a:gsLst>
                <a:gs pos="0">
                  <a:srgbClr val="9DABBF"/>
                </a:gs>
                <a:gs pos="50000">
                  <a:srgbClr val="C2CBD8"/>
                </a:gs>
                <a:gs pos="100000">
                  <a:schemeClr val="bg1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" name="이등변 삼각형 5">
              <a:extLst>
                <a:ext uri="{FF2B5EF4-FFF2-40B4-BE49-F238E27FC236}">
                  <a16:creationId xmlns:a16="http://schemas.microsoft.com/office/drawing/2014/main" id="{4A524961-5F37-8560-6380-803EE6A49BCF}"/>
                </a:ext>
              </a:extLst>
            </p:cNvPr>
            <p:cNvSpPr/>
            <p:nvPr/>
          </p:nvSpPr>
          <p:spPr>
            <a:xfrm rot="16772769">
              <a:off x="3556670" y="-3237182"/>
              <a:ext cx="12215938" cy="7625136"/>
            </a:xfrm>
            <a:prstGeom prst="triangle">
              <a:avLst/>
            </a:prstGeom>
            <a:gradFill flip="none" rotWithShape="1">
              <a:gsLst>
                <a:gs pos="0">
                  <a:srgbClr val="9DABBF"/>
                </a:gs>
                <a:gs pos="50000">
                  <a:srgbClr val="C2CBD8"/>
                </a:gs>
                <a:gs pos="100000">
                  <a:schemeClr val="bg1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CEFA2CCF-49A5-39D8-0694-4756D85A5581}"/>
              </a:ext>
            </a:extLst>
          </p:cNvPr>
          <p:cNvSpPr txBox="1"/>
          <p:nvPr/>
        </p:nvSpPr>
        <p:spPr>
          <a:xfrm rot="2568668">
            <a:off x="4261321" y="433164"/>
            <a:ext cx="756938" cy="156966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>
                <a:rot lat="0" lon="18899972" rev="0"/>
              </a:camera>
              <a:lightRig rig="threePt" dir="t"/>
            </a:scene3d>
            <a:sp3d>
              <a:bevelT w="0"/>
            </a:sp3d>
          </a:bodyPr>
          <a:lstStyle/>
          <a:p>
            <a:pPr algn="ctr"/>
            <a:r>
              <a:rPr lang="en-US" altLang="ko-KR" sz="9600" dirty="0">
                <a:solidFill>
                  <a:schemeClr val="tx1">
                    <a:lumMod val="75000"/>
                    <a:lumOff val="25000"/>
                  </a:schemeClr>
                </a:solidFill>
                <a:latin typeface="Adobe Song Std L" panose="02020300000000000000" pitchFamily="18" charset="-128"/>
                <a:ea typeface="Adobe Song Std L" panose="02020300000000000000" pitchFamily="18" charset="-128"/>
                <a:cs typeface="ADLaM Display" panose="02010000000000000000" pitchFamily="2" charset="0"/>
              </a:rPr>
              <a:t>S</a:t>
            </a:r>
            <a:endParaRPr lang="ko-KR" altLang="en-US" sz="9600" dirty="0">
              <a:solidFill>
                <a:schemeClr val="tx1">
                  <a:lumMod val="75000"/>
                  <a:lumOff val="25000"/>
                </a:schemeClr>
              </a:solidFill>
              <a:latin typeface="Adobe Song Std L" panose="02020300000000000000" pitchFamily="18" charset="-128"/>
              <a:cs typeface="ADLaM Display" panose="02010000000000000000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1D9AFA3-6E0C-13E7-3BAF-2CD2F7E7E538}"/>
              </a:ext>
            </a:extLst>
          </p:cNvPr>
          <p:cNvSpPr txBox="1"/>
          <p:nvPr/>
        </p:nvSpPr>
        <p:spPr>
          <a:xfrm rot="2344501">
            <a:off x="5333988" y="629958"/>
            <a:ext cx="1336180" cy="1575530"/>
          </a:xfrm>
          <a:prstGeom prst="rect">
            <a:avLst/>
          </a:prstGeom>
          <a:noFill/>
          <a:scene3d>
            <a:camera prst="orthographicFront">
              <a:rot lat="0" lon="8399987" rev="0"/>
            </a:camera>
            <a:lightRig rig="threePt" dir="t"/>
          </a:scene3d>
        </p:spPr>
        <p:txBody>
          <a:bodyPr wrap="square" rtlCol="0">
            <a:spAutoFit/>
            <a:scene3d>
              <a:camera prst="orthographicFront">
                <a:rot lat="0" lon="18899972" rev="0"/>
              </a:camera>
              <a:lightRig rig="threePt" dir="t"/>
            </a:scene3d>
            <a:sp3d>
              <a:bevelT w="0"/>
            </a:sp3d>
          </a:bodyPr>
          <a:lstStyle/>
          <a:p>
            <a:pPr algn="ctr"/>
            <a:r>
              <a:rPr lang="en-US" altLang="ko-KR" sz="9600" dirty="0">
                <a:solidFill>
                  <a:schemeClr val="tx1">
                    <a:lumMod val="75000"/>
                    <a:lumOff val="25000"/>
                  </a:schemeClr>
                </a:solidFill>
                <a:latin typeface="Adobe Song Std L" panose="02020300000000000000" pitchFamily="18" charset="-128"/>
                <a:ea typeface="Adobe Song Std L" panose="02020300000000000000" pitchFamily="18" charset="-128"/>
                <a:cs typeface="ADLaM Display" panose="02010000000000000000" pitchFamily="2" charset="0"/>
              </a:rPr>
              <a:t>W</a:t>
            </a:r>
            <a:endParaRPr lang="ko-KR" altLang="en-US" sz="9600" dirty="0">
              <a:solidFill>
                <a:schemeClr val="tx1">
                  <a:lumMod val="75000"/>
                  <a:lumOff val="25000"/>
                </a:schemeClr>
              </a:solidFill>
              <a:latin typeface="Adobe Song Std L" panose="02020300000000000000" pitchFamily="18" charset="-128"/>
              <a:cs typeface="ADLaM Display" panose="02010000000000000000" pitchFamily="2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28239CB-25F7-54B1-29D0-338DF3B613F6}"/>
              </a:ext>
            </a:extLst>
          </p:cNvPr>
          <p:cNvSpPr txBox="1"/>
          <p:nvPr/>
        </p:nvSpPr>
        <p:spPr>
          <a:xfrm rot="19114414">
            <a:off x="6782969" y="7268"/>
            <a:ext cx="1322799" cy="1569660"/>
          </a:xfrm>
          <a:prstGeom prst="rect">
            <a:avLst/>
          </a:prstGeom>
          <a:noFill/>
          <a:scene3d>
            <a:camera prst="orthographicFront">
              <a:rot lat="0" lon="19499983" rev="0"/>
            </a:camera>
            <a:lightRig rig="threePt" dir="t"/>
          </a:scene3d>
        </p:spPr>
        <p:txBody>
          <a:bodyPr wrap="none" rtlCol="0">
            <a:spAutoFit/>
            <a:scene3d>
              <a:camera prst="orthographicFront">
                <a:rot lat="0" lon="18899972" rev="0"/>
              </a:camera>
              <a:lightRig rig="threePt" dir="t"/>
            </a:scene3d>
            <a:sp3d>
              <a:bevelT w="0"/>
            </a:sp3d>
          </a:bodyPr>
          <a:lstStyle/>
          <a:p>
            <a:pPr algn="ctr"/>
            <a:r>
              <a:rPr lang="en-US" altLang="ko-KR" sz="9600" dirty="0">
                <a:solidFill>
                  <a:schemeClr val="tx1">
                    <a:lumMod val="75000"/>
                    <a:lumOff val="25000"/>
                  </a:schemeClr>
                </a:solidFill>
                <a:latin typeface="Adobe Song Std L" panose="02020300000000000000" pitchFamily="18" charset="-128"/>
                <a:ea typeface="Adobe Song Std L" panose="02020300000000000000" pitchFamily="18" charset="-128"/>
                <a:cs typeface="ADLaM Display" panose="02010000000000000000" pitchFamily="2" charset="0"/>
              </a:rPr>
              <a:t>19</a:t>
            </a:r>
            <a:endParaRPr lang="ko-KR" altLang="en-US" sz="9600" dirty="0">
              <a:solidFill>
                <a:schemeClr val="tx1">
                  <a:lumMod val="75000"/>
                  <a:lumOff val="25000"/>
                </a:schemeClr>
              </a:solidFill>
              <a:latin typeface="Adobe Song Std L" panose="02020300000000000000" pitchFamily="18" charset="-128"/>
              <a:cs typeface="ADLaM Display" panose="02010000000000000000" pitchFamily="2" charset="0"/>
            </a:endParaRPr>
          </a:p>
        </p:txBody>
      </p:sp>
      <p:pic>
        <p:nvPicPr>
          <p:cNvPr id="3" name="그림 2" descr="텍스트, 스크린샷, 디자인이(가) 표시된 사진&#10;&#10;자동 생성된 설명">
            <a:extLst>
              <a:ext uri="{FF2B5EF4-FFF2-40B4-BE49-F238E27FC236}">
                <a16:creationId xmlns:a16="http://schemas.microsoft.com/office/drawing/2014/main" id="{BE727FB0-750B-CC9B-0A79-BA57D56B4D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9579" y="3099083"/>
            <a:ext cx="2829865" cy="3429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그림 8" descr="텍스트, 스크린샷, 폰트, 디자인이(가) 표시된 사진&#10;&#10;자동 생성된 설명">
            <a:extLst>
              <a:ext uri="{FF2B5EF4-FFF2-40B4-BE49-F238E27FC236}">
                <a16:creationId xmlns:a16="http://schemas.microsoft.com/office/drawing/2014/main" id="{5804E0C8-BA73-A68E-5AB3-395361A28AE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0206"/>
          <a:stretch/>
        </p:blipFill>
        <p:spPr>
          <a:xfrm>
            <a:off x="4740808" y="3099083"/>
            <a:ext cx="3169566" cy="341835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그림 12" descr="텍스트, 스크린샷, 디자인이(가) 표시된 사진&#10;&#10;자동 생성된 설명">
            <a:extLst>
              <a:ext uri="{FF2B5EF4-FFF2-40B4-BE49-F238E27FC236}">
                <a16:creationId xmlns:a16="http://schemas.microsoft.com/office/drawing/2014/main" id="{FA6E9BEE-7A9E-2947-7E3C-E6A770D7C35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7404"/>
          <a:stretch/>
        </p:blipFill>
        <p:spPr>
          <a:xfrm>
            <a:off x="1013527" y="2194998"/>
            <a:ext cx="3205356" cy="437152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941968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453158-B5FB-4CE1-D0F6-575F72171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5B95879-36FB-4261-1F8D-9654469384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72120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201</TotalTime>
  <Words>131</Words>
  <Application>Microsoft Office PowerPoint</Application>
  <PresentationFormat>와이드스크린</PresentationFormat>
  <Paragraphs>53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2" baseType="lpstr">
      <vt:lpstr>Adobe Song Std L</vt:lpstr>
      <vt:lpstr>Noto Sans KR</vt:lpstr>
      <vt:lpstr>Noto Sans KR Black</vt:lpstr>
      <vt:lpstr>Noto Sans KR Medium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Juhyeon An</dc:creator>
  <cp:lastModifiedBy>Juhyeon An</cp:lastModifiedBy>
  <cp:revision>7</cp:revision>
  <dcterms:created xsi:type="dcterms:W3CDTF">2023-10-03T18:36:59Z</dcterms:created>
  <dcterms:modified xsi:type="dcterms:W3CDTF">2023-10-03T21:58:34Z</dcterms:modified>
</cp:coreProperties>
</file>

<file path=docProps/thumbnail.jpeg>
</file>